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8.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9.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0.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1.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2.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3.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4.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25.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26.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27.xml" ContentType="application/vnd.openxmlformats-officedocument.presentationml.notesSlide+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28.xml" ContentType="application/vnd.openxmlformats-officedocument.presentationml.notesSlide+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29.xml" ContentType="application/vnd.openxmlformats-officedocument.presentationml.notesSlide+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30.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31.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32.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33.xml" ContentType="application/vnd.openxmlformats-officedocument.presentationml.notesSlide+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notesSlides/notesSlide34.xml" ContentType="application/vnd.openxmlformats-officedocument.presentationml.notesSlide+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notesSlides/notesSlide35.xml" ContentType="application/vnd.openxmlformats-officedocument.presentationml.notesSlide+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notesSlides/notesSlide36.xml" ContentType="application/vnd.openxmlformats-officedocument.presentationml.notesSlide+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notesSlides/notesSlide37.xml" ContentType="application/vnd.openxmlformats-officedocument.presentationml.notesSlide+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256" r:id="rId2"/>
    <p:sldId id="257" r:id="rId3"/>
    <p:sldId id="258" r:id="rId4"/>
    <p:sldId id="259" r:id="rId5"/>
    <p:sldId id="260" r:id="rId6"/>
    <p:sldId id="261" r:id="rId7"/>
    <p:sldId id="262" r:id="rId8"/>
    <p:sldId id="263" r:id="rId9"/>
    <p:sldId id="264" r:id="rId10"/>
    <p:sldId id="310" r:id="rId11"/>
    <p:sldId id="311" r:id="rId12"/>
    <p:sldId id="312" r:id="rId13"/>
    <p:sldId id="265" r:id="rId14"/>
    <p:sldId id="266" r:id="rId15"/>
    <p:sldId id="313" r:id="rId16"/>
    <p:sldId id="314" r:id="rId17"/>
    <p:sldId id="268" r:id="rId18"/>
    <p:sldId id="269" r:id="rId19"/>
    <p:sldId id="270" r:id="rId20"/>
    <p:sldId id="271" r:id="rId21"/>
    <p:sldId id="315"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3" r:id="rId53"/>
    <p:sldId id="305" r:id="rId54"/>
    <p:sldId id="306" r:id="rId55"/>
    <p:sldId id="307" r:id="rId56"/>
    <p:sldId id="308" r:id="rId57"/>
    <p:sldId id="316" r:id="rId58"/>
    <p:sldId id="309"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47D"/>
    <a:srgbClr val="008170"/>
    <a:srgbClr val="FF8B45"/>
    <a:srgbClr val="DD6A23"/>
    <a:srgbClr val="333F88"/>
    <a:srgbClr val="D15B5B"/>
    <a:srgbClr val="005094"/>
    <a:srgbClr val="515656"/>
    <a:srgbClr val="437A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82531" autoAdjust="0"/>
  </p:normalViewPr>
  <p:slideViewPr>
    <p:cSldViewPr snapToGrid="0" showGuides="1">
      <p:cViewPr varScale="1">
        <p:scale>
          <a:sx n="64" d="100"/>
          <a:sy n="64" d="100"/>
        </p:scale>
        <p:origin x="1426" y="7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diagrams/_rels/data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4" Type="http://schemas.openxmlformats.org/officeDocument/2006/relationships/image" Target="../media/image13.svg"/></Relationships>
</file>

<file path=ppt/diagrams/_rels/data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4" Type="http://schemas.openxmlformats.org/officeDocument/2006/relationships/image" Target="../media/image18.svg"/></Relationships>
</file>

<file path=ppt/diagrams/_rels/data24.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diagrams/_rels/data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svg"/><Relationship Id="rId1" Type="http://schemas.openxmlformats.org/officeDocument/2006/relationships/image" Target="../media/image31.png"/><Relationship Id="rId4" Type="http://schemas.openxmlformats.org/officeDocument/2006/relationships/image" Target="../media/image34.svg"/></Relationships>
</file>

<file path=ppt/diagrams/_rels/data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svg"/><Relationship Id="rId1" Type="http://schemas.openxmlformats.org/officeDocument/2006/relationships/image" Target="../media/image35.png"/><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diagrams/_rels/data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4" Type="http://schemas.openxmlformats.org/officeDocument/2006/relationships/image" Target="../media/image44.svg"/></Relationships>
</file>

<file path=ppt/diagrams/_rels/data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svg"/><Relationship Id="rId1" Type="http://schemas.openxmlformats.org/officeDocument/2006/relationships/image" Target="../media/image45.png"/><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diagrams/_rels/drawing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4" Type="http://schemas.openxmlformats.org/officeDocument/2006/relationships/image" Target="../media/image13.svg"/></Relationships>
</file>

<file path=ppt/diagrams/_rels/drawing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4" Type="http://schemas.openxmlformats.org/officeDocument/2006/relationships/image" Target="../media/image18.svg"/></Relationships>
</file>

<file path=ppt/diagrams/_rels/drawing24.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diagrams/_rels/drawing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svg"/><Relationship Id="rId1" Type="http://schemas.openxmlformats.org/officeDocument/2006/relationships/image" Target="../media/image31.png"/><Relationship Id="rId4" Type="http://schemas.openxmlformats.org/officeDocument/2006/relationships/image" Target="../media/image34.svg"/></Relationships>
</file>

<file path=ppt/diagrams/_rels/drawing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svg"/><Relationship Id="rId1" Type="http://schemas.openxmlformats.org/officeDocument/2006/relationships/image" Target="../media/image35.png"/><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diagrams/_rels/drawing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svg"/><Relationship Id="rId1" Type="http://schemas.openxmlformats.org/officeDocument/2006/relationships/image" Target="../media/image41.png"/><Relationship Id="rId4" Type="http://schemas.openxmlformats.org/officeDocument/2006/relationships/image" Target="../media/image44.svg"/></Relationships>
</file>

<file path=ppt/diagrams/_rels/drawing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svg"/><Relationship Id="rId1" Type="http://schemas.openxmlformats.org/officeDocument/2006/relationships/image" Target="../media/image45.png"/><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216891-5F66-453B-9D4B-5B40FC227CE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3549E1E-04D9-4C05-A4E2-00FFA1688D8B}">
      <dgm:prSet phldrT="[Text]"/>
      <dgm:spPr/>
      <dgm:t>
        <a:bodyPr/>
        <a:lstStyle/>
        <a:p>
          <a:r>
            <a:rPr lang="en-US" dirty="0"/>
            <a:t>Understand and define intersectionality.</a:t>
          </a:r>
        </a:p>
      </dgm:t>
    </dgm:pt>
    <dgm:pt modelId="{7ABA1704-54D8-4B7F-BD07-C0E90BF0C3BB}" type="parTrans" cxnId="{B48AD9C8-DA68-44D4-93CB-39B6BE60977F}">
      <dgm:prSet/>
      <dgm:spPr/>
      <dgm:t>
        <a:bodyPr/>
        <a:lstStyle/>
        <a:p>
          <a:endParaRPr lang="en-US"/>
        </a:p>
      </dgm:t>
    </dgm:pt>
    <dgm:pt modelId="{74C57E1A-34D8-4251-9F94-7B72D959738E}" type="sibTrans" cxnId="{B48AD9C8-DA68-44D4-93CB-39B6BE60977F}">
      <dgm:prSet/>
      <dgm:spPr/>
      <dgm:t>
        <a:bodyPr/>
        <a:lstStyle/>
        <a:p>
          <a:endParaRPr lang="en-US"/>
        </a:p>
      </dgm:t>
    </dgm:pt>
    <dgm:pt modelId="{66AB485E-4248-4BA7-9C61-0E8E50EAE70C}">
      <dgm:prSet/>
      <dgm:spPr/>
      <dgm:t>
        <a:bodyPr/>
        <a:lstStyle/>
        <a:p>
          <a:r>
            <a:rPr lang="en-US" dirty="0"/>
            <a:t>Describe intersectional aspects of identity.</a:t>
          </a:r>
        </a:p>
      </dgm:t>
    </dgm:pt>
    <dgm:pt modelId="{3FA3D57B-80BB-4A04-9064-97EAC00F8CC3}" type="parTrans" cxnId="{2ACBBD7D-0E95-4CFC-833D-8165CA016028}">
      <dgm:prSet/>
      <dgm:spPr/>
      <dgm:t>
        <a:bodyPr/>
        <a:lstStyle/>
        <a:p>
          <a:endParaRPr lang="en-US"/>
        </a:p>
      </dgm:t>
    </dgm:pt>
    <dgm:pt modelId="{BA3E2947-4E86-48A3-B1E3-F321296AE996}" type="sibTrans" cxnId="{2ACBBD7D-0E95-4CFC-833D-8165CA016028}">
      <dgm:prSet/>
      <dgm:spPr/>
      <dgm:t>
        <a:bodyPr/>
        <a:lstStyle/>
        <a:p>
          <a:endParaRPr lang="en-US"/>
        </a:p>
      </dgm:t>
    </dgm:pt>
    <dgm:pt modelId="{D9F1E85C-F43E-464D-93FA-50FB3C8CD0C6}">
      <dgm:prSet/>
      <dgm:spPr/>
      <dgm:t>
        <a:bodyPr/>
        <a:lstStyle/>
        <a:p>
          <a:r>
            <a:rPr lang="en-US" dirty="0"/>
            <a:t>Discuss identity in a sensitive manner. </a:t>
          </a:r>
        </a:p>
      </dgm:t>
    </dgm:pt>
    <dgm:pt modelId="{A6771C9C-C638-469B-B1F1-1DF417C404BF}" type="parTrans" cxnId="{20F12CD9-0FE4-473E-9C6E-DF3F3AE06DC5}">
      <dgm:prSet/>
      <dgm:spPr/>
      <dgm:t>
        <a:bodyPr/>
        <a:lstStyle/>
        <a:p>
          <a:endParaRPr lang="en-US"/>
        </a:p>
      </dgm:t>
    </dgm:pt>
    <dgm:pt modelId="{2BF7AFFE-751E-4281-BC86-87076101530E}" type="sibTrans" cxnId="{20F12CD9-0FE4-473E-9C6E-DF3F3AE06DC5}">
      <dgm:prSet/>
      <dgm:spPr/>
      <dgm:t>
        <a:bodyPr/>
        <a:lstStyle/>
        <a:p>
          <a:endParaRPr lang="en-US"/>
        </a:p>
      </dgm:t>
    </dgm:pt>
    <dgm:pt modelId="{0E4FEE00-70CF-4046-9DF3-1B10B85EC83D}">
      <dgm:prSet/>
      <dgm:spPr/>
      <dgm:t>
        <a:bodyPr/>
        <a:lstStyle/>
        <a:p>
          <a:r>
            <a:rPr lang="en-US" dirty="0"/>
            <a:t>Recognize the role intersectionality plays in the workplace.</a:t>
          </a:r>
        </a:p>
      </dgm:t>
    </dgm:pt>
    <dgm:pt modelId="{343DEED8-FB21-45E4-B54E-DE2D5BD03172}" type="parTrans" cxnId="{AD0ABE02-E12A-4957-B7A2-042B15F46F24}">
      <dgm:prSet/>
      <dgm:spPr/>
      <dgm:t>
        <a:bodyPr/>
        <a:lstStyle/>
        <a:p>
          <a:endParaRPr lang="en-US"/>
        </a:p>
      </dgm:t>
    </dgm:pt>
    <dgm:pt modelId="{43062D1F-E4CB-436A-9D17-65722474C7DB}" type="sibTrans" cxnId="{AD0ABE02-E12A-4957-B7A2-042B15F46F24}">
      <dgm:prSet/>
      <dgm:spPr/>
      <dgm:t>
        <a:bodyPr/>
        <a:lstStyle/>
        <a:p>
          <a:endParaRPr lang="en-US"/>
        </a:p>
      </dgm:t>
    </dgm:pt>
    <dgm:pt modelId="{7D0D759E-DD8A-478F-B7B0-5B916FBBC0C0}">
      <dgm:prSet/>
      <dgm:spPr/>
      <dgm:t>
        <a:bodyPr/>
        <a:lstStyle/>
        <a:p>
          <a:r>
            <a:rPr lang="en-US" dirty="0"/>
            <a:t>Appreciate how individual needs may differ due to intersectional identities.</a:t>
          </a:r>
        </a:p>
      </dgm:t>
    </dgm:pt>
    <dgm:pt modelId="{22D4253D-3121-43AE-8239-6809470EC978}" type="parTrans" cxnId="{D6C007FF-49AA-4F53-9110-0A6E15AD55A5}">
      <dgm:prSet/>
      <dgm:spPr/>
      <dgm:t>
        <a:bodyPr/>
        <a:lstStyle/>
        <a:p>
          <a:endParaRPr lang="en-US"/>
        </a:p>
      </dgm:t>
    </dgm:pt>
    <dgm:pt modelId="{FE121331-CFB4-4470-A8EB-3DE4E43312DD}" type="sibTrans" cxnId="{D6C007FF-49AA-4F53-9110-0A6E15AD55A5}">
      <dgm:prSet/>
      <dgm:spPr/>
      <dgm:t>
        <a:bodyPr/>
        <a:lstStyle/>
        <a:p>
          <a:endParaRPr lang="en-US"/>
        </a:p>
      </dgm:t>
    </dgm:pt>
    <dgm:pt modelId="{0EB39E07-C87C-4775-BDFC-8828E4CA166B}">
      <dgm:prSet/>
      <dgm:spPr/>
      <dgm:t>
        <a:bodyPr/>
        <a:lstStyle/>
        <a:p>
          <a:r>
            <a:rPr lang="en-US" dirty="0"/>
            <a:t>Evaluate and offer suggestions to make the workplace safer for all identities.</a:t>
          </a:r>
        </a:p>
      </dgm:t>
    </dgm:pt>
    <dgm:pt modelId="{35B7B4ED-C8E9-4787-A724-B7E6E1772A8E}" type="parTrans" cxnId="{F07C0E27-194F-4806-A5AE-E296DBAB45AB}">
      <dgm:prSet/>
      <dgm:spPr/>
      <dgm:t>
        <a:bodyPr/>
        <a:lstStyle/>
        <a:p>
          <a:endParaRPr lang="en-US"/>
        </a:p>
      </dgm:t>
    </dgm:pt>
    <dgm:pt modelId="{22F89172-196D-4CFE-ABE0-EFA3371263D7}" type="sibTrans" cxnId="{F07C0E27-194F-4806-A5AE-E296DBAB45AB}">
      <dgm:prSet/>
      <dgm:spPr/>
      <dgm:t>
        <a:bodyPr/>
        <a:lstStyle/>
        <a:p>
          <a:endParaRPr lang="en-US"/>
        </a:p>
      </dgm:t>
    </dgm:pt>
    <dgm:pt modelId="{E1D31EBD-A99D-4363-888B-753F509BB365}">
      <dgm:prSet/>
      <dgm:spPr/>
      <dgm:t>
        <a:bodyPr/>
        <a:lstStyle/>
        <a:p>
          <a:r>
            <a:rPr lang="en-US" dirty="0"/>
            <a:t>Create and embrace a safe and welcoming environment in the workplace and beyond.</a:t>
          </a:r>
        </a:p>
      </dgm:t>
    </dgm:pt>
    <dgm:pt modelId="{7151334A-A919-4E49-802C-1093A68E8FEF}" type="parTrans" cxnId="{E3F3D767-1E61-4325-842E-212733082D46}">
      <dgm:prSet/>
      <dgm:spPr/>
      <dgm:t>
        <a:bodyPr/>
        <a:lstStyle/>
        <a:p>
          <a:endParaRPr lang="en-US"/>
        </a:p>
      </dgm:t>
    </dgm:pt>
    <dgm:pt modelId="{9D851C66-6415-43D7-AD46-67FEE4DBB637}" type="sibTrans" cxnId="{E3F3D767-1E61-4325-842E-212733082D46}">
      <dgm:prSet/>
      <dgm:spPr/>
      <dgm:t>
        <a:bodyPr/>
        <a:lstStyle/>
        <a:p>
          <a:endParaRPr lang="en-US"/>
        </a:p>
      </dgm:t>
    </dgm:pt>
    <dgm:pt modelId="{F7526597-A218-430E-B666-83E0199BAFA3}" type="pres">
      <dgm:prSet presAssocID="{62216891-5F66-453B-9D4B-5B40FC227CE6}" presName="linear" presStyleCnt="0">
        <dgm:presLayoutVars>
          <dgm:animLvl val="lvl"/>
          <dgm:resizeHandles val="exact"/>
        </dgm:presLayoutVars>
      </dgm:prSet>
      <dgm:spPr/>
    </dgm:pt>
    <dgm:pt modelId="{DD9C6322-C9E2-4083-8633-B4A3E795AF21}" type="pres">
      <dgm:prSet presAssocID="{13549E1E-04D9-4C05-A4E2-00FFA1688D8B}" presName="parentText" presStyleLbl="node1" presStyleIdx="0" presStyleCnt="7">
        <dgm:presLayoutVars>
          <dgm:chMax val="0"/>
          <dgm:bulletEnabled val="1"/>
        </dgm:presLayoutVars>
      </dgm:prSet>
      <dgm:spPr/>
    </dgm:pt>
    <dgm:pt modelId="{4CDDF775-7378-4A36-AFC4-2F7541135709}" type="pres">
      <dgm:prSet presAssocID="{74C57E1A-34D8-4251-9F94-7B72D959738E}" presName="spacer" presStyleCnt="0"/>
      <dgm:spPr/>
    </dgm:pt>
    <dgm:pt modelId="{2D526DAE-28C2-481A-94CA-E872FB086A19}" type="pres">
      <dgm:prSet presAssocID="{66AB485E-4248-4BA7-9C61-0E8E50EAE70C}" presName="parentText" presStyleLbl="node1" presStyleIdx="1" presStyleCnt="7">
        <dgm:presLayoutVars>
          <dgm:chMax val="0"/>
          <dgm:bulletEnabled val="1"/>
        </dgm:presLayoutVars>
      </dgm:prSet>
      <dgm:spPr/>
    </dgm:pt>
    <dgm:pt modelId="{08CDA38F-9A55-4E39-8076-E1F098D1D29D}" type="pres">
      <dgm:prSet presAssocID="{BA3E2947-4E86-48A3-B1E3-F321296AE996}" presName="spacer" presStyleCnt="0"/>
      <dgm:spPr/>
    </dgm:pt>
    <dgm:pt modelId="{4AB2D18B-6160-434D-AAD6-42B7A6026F79}" type="pres">
      <dgm:prSet presAssocID="{D9F1E85C-F43E-464D-93FA-50FB3C8CD0C6}" presName="parentText" presStyleLbl="node1" presStyleIdx="2" presStyleCnt="7">
        <dgm:presLayoutVars>
          <dgm:chMax val="0"/>
          <dgm:bulletEnabled val="1"/>
        </dgm:presLayoutVars>
      </dgm:prSet>
      <dgm:spPr/>
    </dgm:pt>
    <dgm:pt modelId="{7F1B45DB-18B4-48F6-BC12-1A466F9A089C}" type="pres">
      <dgm:prSet presAssocID="{2BF7AFFE-751E-4281-BC86-87076101530E}" presName="spacer" presStyleCnt="0"/>
      <dgm:spPr/>
    </dgm:pt>
    <dgm:pt modelId="{E153DF07-CB9B-4A39-ADEC-F2AE9CE07901}" type="pres">
      <dgm:prSet presAssocID="{0E4FEE00-70CF-4046-9DF3-1B10B85EC83D}" presName="parentText" presStyleLbl="node1" presStyleIdx="3" presStyleCnt="7">
        <dgm:presLayoutVars>
          <dgm:chMax val="0"/>
          <dgm:bulletEnabled val="1"/>
        </dgm:presLayoutVars>
      </dgm:prSet>
      <dgm:spPr/>
    </dgm:pt>
    <dgm:pt modelId="{806CF93D-E69C-4D20-B57F-530AC57B6E71}" type="pres">
      <dgm:prSet presAssocID="{43062D1F-E4CB-436A-9D17-65722474C7DB}" presName="spacer" presStyleCnt="0"/>
      <dgm:spPr/>
    </dgm:pt>
    <dgm:pt modelId="{C1B806AC-C685-4170-8E68-A0F696BFE105}" type="pres">
      <dgm:prSet presAssocID="{7D0D759E-DD8A-478F-B7B0-5B916FBBC0C0}" presName="parentText" presStyleLbl="node1" presStyleIdx="4" presStyleCnt="7">
        <dgm:presLayoutVars>
          <dgm:chMax val="0"/>
          <dgm:bulletEnabled val="1"/>
        </dgm:presLayoutVars>
      </dgm:prSet>
      <dgm:spPr/>
    </dgm:pt>
    <dgm:pt modelId="{0CE6A11C-F8A4-439A-AFBB-2434C50D04A4}" type="pres">
      <dgm:prSet presAssocID="{FE121331-CFB4-4470-A8EB-3DE4E43312DD}" presName="spacer" presStyleCnt="0"/>
      <dgm:spPr/>
    </dgm:pt>
    <dgm:pt modelId="{FE877E73-046D-471E-BFE5-67F77F77267E}" type="pres">
      <dgm:prSet presAssocID="{0EB39E07-C87C-4775-BDFC-8828E4CA166B}" presName="parentText" presStyleLbl="node1" presStyleIdx="5" presStyleCnt="7">
        <dgm:presLayoutVars>
          <dgm:chMax val="0"/>
          <dgm:bulletEnabled val="1"/>
        </dgm:presLayoutVars>
      </dgm:prSet>
      <dgm:spPr/>
    </dgm:pt>
    <dgm:pt modelId="{C55D4DC1-BE4D-462B-B486-F9F99B334D82}" type="pres">
      <dgm:prSet presAssocID="{22F89172-196D-4CFE-ABE0-EFA3371263D7}" presName="spacer" presStyleCnt="0"/>
      <dgm:spPr/>
    </dgm:pt>
    <dgm:pt modelId="{1C0AB458-F4DD-49B2-9F08-82B34C1BF8D6}" type="pres">
      <dgm:prSet presAssocID="{E1D31EBD-A99D-4363-888B-753F509BB365}" presName="parentText" presStyleLbl="node1" presStyleIdx="6" presStyleCnt="7">
        <dgm:presLayoutVars>
          <dgm:chMax val="0"/>
          <dgm:bulletEnabled val="1"/>
        </dgm:presLayoutVars>
      </dgm:prSet>
      <dgm:spPr/>
    </dgm:pt>
  </dgm:ptLst>
  <dgm:cxnLst>
    <dgm:cxn modelId="{AD0ABE02-E12A-4957-B7A2-042B15F46F24}" srcId="{62216891-5F66-453B-9D4B-5B40FC227CE6}" destId="{0E4FEE00-70CF-4046-9DF3-1B10B85EC83D}" srcOrd="3" destOrd="0" parTransId="{343DEED8-FB21-45E4-B54E-DE2D5BD03172}" sibTransId="{43062D1F-E4CB-436A-9D17-65722474C7DB}"/>
    <dgm:cxn modelId="{F07C0E27-194F-4806-A5AE-E296DBAB45AB}" srcId="{62216891-5F66-453B-9D4B-5B40FC227CE6}" destId="{0EB39E07-C87C-4775-BDFC-8828E4CA166B}" srcOrd="5" destOrd="0" parTransId="{35B7B4ED-C8E9-4787-A724-B7E6E1772A8E}" sibTransId="{22F89172-196D-4CFE-ABE0-EFA3371263D7}"/>
    <dgm:cxn modelId="{7893CB5D-6AB8-4A3C-9DE0-D138C6FADB17}" type="presOf" srcId="{D9F1E85C-F43E-464D-93FA-50FB3C8CD0C6}" destId="{4AB2D18B-6160-434D-AAD6-42B7A6026F79}" srcOrd="0" destOrd="0" presId="urn:microsoft.com/office/officeart/2005/8/layout/vList2"/>
    <dgm:cxn modelId="{E3F3D767-1E61-4325-842E-212733082D46}" srcId="{62216891-5F66-453B-9D4B-5B40FC227CE6}" destId="{E1D31EBD-A99D-4363-888B-753F509BB365}" srcOrd="6" destOrd="0" parTransId="{7151334A-A919-4E49-802C-1093A68E8FEF}" sibTransId="{9D851C66-6415-43D7-AD46-67FEE4DBB637}"/>
    <dgm:cxn modelId="{11CCF759-83CF-4531-A34D-E4E7A327F9D8}" type="presOf" srcId="{0E4FEE00-70CF-4046-9DF3-1B10B85EC83D}" destId="{E153DF07-CB9B-4A39-ADEC-F2AE9CE07901}" srcOrd="0" destOrd="0" presId="urn:microsoft.com/office/officeart/2005/8/layout/vList2"/>
    <dgm:cxn modelId="{2ACBBD7D-0E95-4CFC-833D-8165CA016028}" srcId="{62216891-5F66-453B-9D4B-5B40FC227CE6}" destId="{66AB485E-4248-4BA7-9C61-0E8E50EAE70C}" srcOrd="1" destOrd="0" parTransId="{3FA3D57B-80BB-4A04-9064-97EAC00F8CC3}" sibTransId="{BA3E2947-4E86-48A3-B1E3-F321296AE996}"/>
    <dgm:cxn modelId="{B2140E92-4373-451E-A988-B70259BAA07F}" type="presOf" srcId="{0EB39E07-C87C-4775-BDFC-8828E4CA166B}" destId="{FE877E73-046D-471E-BFE5-67F77F77267E}" srcOrd="0" destOrd="0" presId="urn:microsoft.com/office/officeart/2005/8/layout/vList2"/>
    <dgm:cxn modelId="{8BB33DBD-95AA-4174-BBF6-509A78B0C1F1}" type="presOf" srcId="{13549E1E-04D9-4C05-A4E2-00FFA1688D8B}" destId="{DD9C6322-C9E2-4083-8633-B4A3E795AF21}" srcOrd="0" destOrd="0" presId="urn:microsoft.com/office/officeart/2005/8/layout/vList2"/>
    <dgm:cxn modelId="{B48AD9C8-DA68-44D4-93CB-39B6BE60977F}" srcId="{62216891-5F66-453B-9D4B-5B40FC227CE6}" destId="{13549E1E-04D9-4C05-A4E2-00FFA1688D8B}" srcOrd="0" destOrd="0" parTransId="{7ABA1704-54D8-4B7F-BD07-C0E90BF0C3BB}" sibTransId="{74C57E1A-34D8-4251-9F94-7B72D959738E}"/>
    <dgm:cxn modelId="{5C1D01CD-9D31-4E65-8F4B-2B7D0D29EB6B}" type="presOf" srcId="{E1D31EBD-A99D-4363-888B-753F509BB365}" destId="{1C0AB458-F4DD-49B2-9F08-82B34C1BF8D6}" srcOrd="0" destOrd="0" presId="urn:microsoft.com/office/officeart/2005/8/layout/vList2"/>
    <dgm:cxn modelId="{20F12CD9-0FE4-473E-9C6E-DF3F3AE06DC5}" srcId="{62216891-5F66-453B-9D4B-5B40FC227CE6}" destId="{D9F1E85C-F43E-464D-93FA-50FB3C8CD0C6}" srcOrd="2" destOrd="0" parTransId="{A6771C9C-C638-469B-B1F1-1DF417C404BF}" sibTransId="{2BF7AFFE-751E-4281-BC86-87076101530E}"/>
    <dgm:cxn modelId="{858CF1D9-7178-4DC9-8227-9AC67D75236F}" type="presOf" srcId="{66AB485E-4248-4BA7-9C61-0E8E50EAE70C}" destId="{2D526DAE-28C2-481A-94CA-E872FB086A19}" srcOrd="0" destOrd="0" presId="urn:microsoft.com/office/officeart/2005/8/layout/vList2"/>
    <dgm:cxn modelId="{E29A7ADE-971C-4525-97DD-1649B4B688E1}" type="presOf" srcId="{62216891-5F66-453B-9D4B-5B40FC227CE6}" destId="{F7526597-A218-430E-B666-83E0199BAFA3}" srcOrd="0" destOrd="0" presId="urn:microsoft.com/office/officeart/2005/8/layout/vList2"/>
    <dgm:cxn modelId="{423A59E2-1D43-4152-B577-01F32278ACAD}" type="presOf" srcId="{7D0D759E-DD8A-478F-B7B0-5B916FBBC0C0}" destId="{C1B806AC-C685-4170-8E68-A0F696BFE105}" srcOrd="0" destOrd="0" presId="urn:microsoft.com/office/officeart/2005/8/layout/vList2"/>
    <dgm:cxn modelId="{D6C007FF-49AA-4F53-9110-0A6E15AD55A5}" srcId="{62216891-5F66-453B-9D4B-5B40FC227CE6}" destId="{7D0D759E-DD8A-478F-B7B0-5B916FBBC0C0}" srcOrd="4" destOrd="0" parTransId="{22D4253D-3121-43AE-8239-6809470EC978}" sibTransId="{FE121331-CFB4-4470-A8EB-3DE4E43312DD}"/>
    <dgm:cxn modelId="{69AC9985-43FE-432D-B25A-6B23ADBC2371}" type="presParOf" srcId="{F7526597-A218-430E-B666-83E0199BAFA3}" destId="{DD9C6322-C9E2-4083-8633-B4A3E795AF21}" srcOrd="0" destOrd="0" presId="urn:microsoft.com/office/officeart/2005/8/layout/vList2"/>
    <dgm:cxn modelId="{D2398ED7-FFAA-4963-BF35-966D33FF7A4A}" type="presParOf" srcId="{F7526597-A218-430E-B666-83E0199BAFA3}" destId="{4CDDF775-7378-4A36-AFC4-2F7541135709}" srcOrd="1" destOrd="0" presId="urn:microsoft.com/office/officeart/2005/8/layout/vList2"/>
    <dgm:cxn modelId="{E3C997BC-6731-4FF7-A570-2ECD7C0F9071}" type="presParOf" srcId="{F7526597-A218-430E-B666-83E0199BAFA3}" destId="{2D526DAE-28C2-481A-94CA-E872FB086A19}" srcOrd="2" destOrd="0" presId="urn:microsoft.com/office/officeart/2005/8/layout/vList2"/>
    <dgm:cxn modelId="{99D0584E-DBD3-4EE0-AFBD-0569007F921F}" type="presParOf" srcId="{F7526597-A218-430E-B666-83E0199BAFA3}" destId="{08CDA38F-9A55-4E39-8076-E1F098D1D29D}" srcOrd="3" destOrd="0" presId="urn:microsoft.com/office/officeart/2005/8/layout/vList2"/>
    <dgm:cxn modelId="{401EA9FC-E70F-4D0E-868E-F95C95017AD4}" type="presParOf" srcId="{F7526597-A218-430E-B666-83E0199BAFA3}" destId="{4AB2D18B-6160-434D-AAD6-42B7A6026F79}" srcOrd="4" destOrd="0" presId="urn:microsoft.com/office/officeart/2005/8/layout/vList2"/>
    <dgm:cxn modelId="{F7B96A52-F34B-41CD-9847-E34631BD44D8}" type="presParOf" srcId="{F7526597-A218-430E-B666-83E0199BAFA3}" destId="{7F1B45DB-18B4-48F6-BC12-1A466F9A089C}" srcOrd="5" destOrd="0" presId="urn:microsoft.com/office/officeart/2005/8/layout/vList2"/>
    <dgm:cxn modelId="{A33730AA-D1F8-4452-A525-D97F1B177105}" type="presParOf" srcId="{F7526597-A218-430E-B666-83E0199BAFA3}" destId="{E153DF07-CB9B-4A39-ADEC-F2AE9CE07901}" srcOrd="6" destOrd="0" presId="urn:microsoft.com/office/officeart/2005/8/layout/vList2"/>
    <dgm:cxn modelId="{5275D4EF-0DDC-47AE-9A48-B19A78EF3B8A}" type="presParOf" srcId="{F7526597-A218-430E-B666-83E0199BAFA3}" destId="{806CF93D-E69C-4D20-B57F-530AC57B6E71}" srcOrd="7" destOrd="0" presId="urn:microsoft.com/office/officeart/2005/8/layout/vList2"/>
    <dgm:cxn modelId="{E2A7AF98-DE3C-4E78-A823-7360D0827FAB}" type="presParOf" srcId="{F7526597-A218-430E-B666-83E0199BAFA3}" destId="{C1B806AC-C685-4170-8E68-A0F696BFE105}" srcOrd="8" destOrd="0" presId="urn:microsoft.com/office/officeart/2005/8/layout/vList2"/>
    <dgm:cxn modelId="{3F21A3BC-8C37-460C-AC55-3A57200DF419}" type="presParOf" srcId="{F7526597-A218-430E-B666-83E0199BAFA3}" destId="{0CE6A11C-F8A4-439A-AFBB-2434C50D04A4}" srcOrd="9" destOrd="0" presId="urn:microsoft.com/office/officeart/2005/8/layout/vList2"/>
    <dgm:cxn modelId="{2590E15E-C7BB-4308-8003-627758DEF361}" type="presParOf" srcId="{F7526597-A218-430E-B666-83E0199BAFA3}" destId="{FE877E73-046D-471E-BFE5-67F77F77267E}" srcOrd="10" destOrd="0" presId="urn:microsoft.com/office/officeart/2005/8/layout/vList2"/>
    <dgm:cxn modelId="{A9D79FCC-3E15-4C3A-8F8B-A293BE5F7AEA}" type="presParOf" srcId="{F7526597-A218-430E-B666-83E0199BAFA3}" destId="{C55D4DC1-BE4D-462B-B486-F9F99B334D82}" srcOrd="11" destOrd="0" presId="urn:microsoft.com/office/officeart/2005/8/layout/vList2"/>
    <dgm:cxn modelId="{998352C2-E44A-49A4-BC1E-0BF5F1315155}" type="presParOf" srcId="{F7526597-A218-430E-B666-83E0199BAFA3}" destId="{1C0AB458-F4DD-49B2-9F08-82B34C1BF8D6}"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46ADFF8-CE00-45EA-9BF4-E12E7EAD2A9B}"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A3088E6C-DCBF-4340-8588-FBD26996921F}">
      <dgm:prSet/>
      <dgm:spPr/>
      <dgm:t>
        <a:bodyPr/>
        <a:lstStyle/>
        <a:p>
          <a:r>
            <a:rPr lang="en-US" b="0" i="0" baseline="0" dirty="0"/>
            <a:t>Do you have to think about physical challenges when exiting your home and entering your workplace?</a:t>
          </a:r>
          <a:endParaRPr lang="en-US" dirty="0"/>
        </a:p>
      </dgm:t>
    </dgm:pt>
    <dgm:pt modelId="{09DB00C1-BFF3-44B0-AD18-017C8F72FED7}" type="parTrans" cxnId="{0490B0EA-0F05-41FE-B0B1-7AB45C4F9800}">
      <dgm:prSet/>
      <dgm:spPr/>
      <dgm:t>
        <a:bodyPr/>
        <a:lstStyle/>
        <a:p>
          <a:endParaRPr lang="en-US"/>
        </a:p>
      </dgm:t>
    </dgm:pt>
    <dgm:pt modelId="{A6AF7FC8-6AC7-412D-A819-C90255A4B8A8}" type="sibTrans" cxnId="{0490B0EA-0F05-41FE-B0B1-7AB45C4F9800}">
      <dgm:prSet/>
      <dgm:spPr/>
      <dgm:t>
        <a:bodyPr/>
        <a:lstStyle/>
        <a:p>
          <a:endParaRPr lang="en-US"/>
        </a:p>
      </dgm:t>
    </dgm:pt>
    <dgm:pt modelId="{9A881A30-FEEB-4844-AE9A-008CFEB1BA6E}">
      <dgm:prSet/>
      <dgm:spPr/>
      <dgm:t>
        <a:bodyPr/>
        <a:lstStyle/>
        <a:p>
          <a:r>
            <a:rPr lang="en-US" b="0" i="0" baseline="0" dirty="0"/>
            <a:t>Do you worry about sourcing meals for you (and your household) on a daily basis?</a:t>
          </a:r>
          <a:endParaRPr lang="en-US" dirty="0"/>
        </a:p>
      </dgm:t>
    </dgm:pt>
    <dgm:pt modelId="{A24FA5E9-9F4D-45EB-BA12-BF6F78ABB506}" type="parTrans" cxnId="{0E163883-B26E-4150-A91D-D498A009D01F}">
      <dgm:prSet/>
      <dgm:spPr/>
      <dgm:t>
        <a:bodyPr/>
        <a:lstStyle/>
        <a:p>
          <a:endParaRPr lang="en-US"/>
        </a:p>
      </dgm:t>
    </dgm:pt>
    <dgm:pt modelId="{4AD716C1-65AF-4205-A920-9C256C7C8EF7}" type="sibTrans" cxnId="{0E163883-B26E-4150-A91D-D498A009D01F}">
      <dgm:prSet/>
      <dgm:spPr/>
      <dgm:t>
        <a:bodyPr/>
        <a:lstStyle/>
        <a:p>
          <a:endParaRPr lang="en-US"/>
        </a:p>
      </dgm:t>
    </dgm:pt>
    <dgm:pt modelId="{617515C2-29F4-41B5-B474-681D95D7EBF5}">
      <dgm:prSet/>
      <dgm:spPr/>
      <dgm:t>
        <a:bodyPr/>
        <a:lstStyle/>
        <a:p>
          <a:r>
            <a:rPr lang="en-US" b="0" i="0" baseline="0" dirty="0"/>
            <a:t>Are you limited in your career choices due to education or unchangeable factors?</a:t>
          </a:r>
          <a:endParaRPr lang="en-US" dirty="0"/>
        </a:p>
      </dgm:t>
    </dgm:pt>
    <dgm:pt modelId="{938731F3-ED53-4EF4-A2C7-2C1E02C417A3}" type="parTrans" cxnId="{D7F0E78F-8F46-4D0D-959A-69A7BEBF1626}">
      <dgm:prSet/>
      <dgm:spPr/>
      <dgm:t>
        <a:bodyPr/>
        <a:lstStyle/>
        <a:p>
          <a:endParaRPr lang="en-US"/>
        </a:p>
      </dgm:t>
    </dgm:pt>
    <dgm:pt modelId="{C0DC0C43-BAA3-4D71-A116-E1C2A1AFAB56}" type="sibTrans" cxnId="{D7F0E78F-8F46-4D0D-959A-69A7BEBF1626}">
      <dgm:prSet/>
      <dgm:spPr/>
      <dgm:t>
        <a:bodyPr/>
        <a:lstStyle/>
        <a:p>
          <a:endParaRPr lang="en-US"/>
        </a:p>
      </dgm:t>
    </dgm:pt>
    <dgm:pt modelId="{3F1D611E-C094-4D07-8631-AF029818DC70}">
      <dgm:prSet/>
      <dgm:spPr/>
      <dgm:t>
        <a:bodyPr/>
        <a:lstStyle/>
        <a:p>
          <a:r>
            <a:rPr lang="en-US" b="0" i="0" baseline="0" dirty="0"/>
            <a:t>Do you worry about judgement when introducing or mentioning your partner or family?</a:t>
          </a:r>
          <a:endParaRPr lang="en-US" dirty="0"/>
        </a:p>
      </dgm:t>
    </dgm:pt>
    <dgm:pt modelId="{FEE73491-583A-40E9-BD0D-CEA547219664}" type="parTrans" cxnId="{F857D59A-4566-4DC5-B84C-60FE0044C1F5}">
      <dgm:prSet/>
      <dgm:spPr/>
      <dgm:t>
        <a:bodyPr/>
        <a:lstStyle/>
        <a:p>
          <a:endParaRPr lang="en-US"/>
        </a:p>
      </dgm:t>
    </dgm:pt>
    <dgm:pt modelId="{CDA1B27E-A122-4E7A-BFAF-20A38CE75B1C}" type="sibTrans" cxnId="{F857D59A-4566-4DC5-B84C-60FE0044C1F5}">
      <dgm:prSet/>
      <dgm:spPr/>
      <dgm:t>
        <a:bodyPr/>
        <a:lstStyle/>
        <a:p>
          <a:endParaRPr lang="en-US"/>
        </a:p>
      </dgm:t>
    </dgm:pt>
    <dgm:pt modelId="{32E60EB9-C9F5-4962-A723-F3866FE6DCA6}">
      <dgm:prSet/>
      <dgm:spPr/>
      <dgm:t>
        <a:bodyPr/>
        <a:lstStyle/>
        <a:p>
          <a:r>
            <a:rPr lang="en-US" b="0" i="0" baseline="0" dirty="0"/>
            <a:t>Are you confident you will still have stable housing a year from now?</a:t>
          </a:r>
          <a:endParaRPr lang="en-US" dirty="0"/>
        </a:p>
      </dgm:t>
    </dgm:pt>
    <dgm:pt modelId="{2CFC72A7-EB63-494C-B890-2142F9391950}" type="parTrans" cxnId="{969B49FF-1A00-4DF5-A7CA-712BCC2846E4}">
      <dgm:prSet/>
      <dgm:spPr/>
      <dgm:t>
        <a:bodyPr/>
        <a:lstStyle/>
        <a:p>
          <a:endParaRPr lang="en-US"/>
        </a:p>
      </dgm:t>
    </dgm:pt>
    <dgm:pt modelId="{68949872-21F8-4722-AD18-F4A2DFBFD568}" type="sibTrans" cxnId="{969B49FF-1A00-4DF5-A7CA-712BCC2846E4}">
      <dgm:prSet/>
      <dgm:spPr/>
      <dgm:t>
        <a:bodyPr/>
        <a:lstStyle/>
        <a:p>
          <a:endParaRPr lang="en-US"/>
        </a:p>
      </dgm:t>
    </dgm:pt>
    <dgm:pt modelId="{7226D353-1F62-4AFD-8B5A-BE582E5C7A64}">
      <dgm:prSet/>
      <dgm:spPr/>
      <dgm:t>
        <a:bodyPr/>
        <a:lstStyle/>
        <a:p>
          <a:r>
            <a:rPr lang="en-US" b="0" i="0" baseline="0" dirty="0"/>
            <a:t>Do you always have a loved one to talk to if you are in need or have had a rough day?</a:t>
          </a:r>
          <a:endParaRPr lang="en-US" dirty="0"/>
        </a:p>
      </dgm:t>
    </dgm:pt>
    <dgm:pt modelId="{82C3EB7C-BCA9-4145-9793-6E1FD64D53AD}" type="parTrans" cxnId="{FFDFF421-49F5-464E-B9C3-88071CA0F14A}">
      <dgm:prSet/>
      <dgm:spPr/>
      <dgm:t>
        <a:bodyPr/>
        <a:lstStyle/>
        <a:p>
          <a:endParaRPr lang="en-US"/>
        </a:p>
      </dgm:t>
    </dgm:pt>
    <dgm:pt modelId="{4BF0687A-22F4-4972-B56A-D72DAFADCD8C}" type="sibTrans" cxnId="{FFDFF421-49F5-464E-B9C3-88071CA0F14A}">
      <dgm:prSet/>
      <dgm:spPr/>
      <dgm:t>
        <a:bodyPr/>
        <a:lstStyle/>
        <a:p>
          <a:endParaRPr lang="en-US"/>
        </a:p>
      </dgm:t>
    </dgm:pt>
    <dgm:pt modelId="{5FEC2E69-622B-435B-BB44-E026FC80E2CB}" type="pres">
      <dgm:prSet presAssocID="{646ADFF8-CE00-45EA-9BF4-E12E7EAD2A9B}" presName="vert0" presStyleCnt="0">
        <dgm:presLayoutVars>
          <dgm:dir/>
          <dgm:animOne val="branch"/>
          <dgm:animLvl val="lvl"/>
        </dgm:presLayoutVars>
      </dgm:prSet>
      <dgm:spPr/>
    </dgm:pt>
    <dgm:pt modelId="{1B25C57B-6D09-4C75-81D6-AEDD98518BF1}" type="pres">
      <dgm:prSet presAssocID="{A3088E6C-DCBF-4340-8588-FBD26996921F}" presName="thickLine" presStyleLbl="alignNode1" presStyleIdx="0" presStyleCnt="6"/>
      <dgm:spPr/>
    </dgm:pt>
    <dgm:pt modelId="{A34EF98F-0DB2-42F8-A9E7-6ACEC1D0C502}" type="pres">
      <dgm:prSet presAssocID="{A3088E6C-DCBF-4340-8588-FBD26996921F}" presName="horz1" presStyleCnt="0"/>
      <dgm:spPr/>
    </dgm:pt>
    <dgm:pt modelId="{2B5D99D0-7F9F-4463-9854-9D0222D23AAF}" type="pres">
      <dgm:prSet presAssocID="{A3088E6C-DCBF-4340-8588-FBD26996921F}" presName="tx1" presStyleLbl="revTx" presStyleIdx="0" presStyleCnt="6"/>
      <dgm:spPr/>
    </dgm:pt>
    <dgm:pt modelId="{9A706081-D11C-4980-BA64-63DEFF7291A4}" type="pres">
      <dgm:prSet presAssocID="{A3088E6C-DCBF-4340-8588-FBD26996921F}" presName="vert1" presStyleCnt="0"/>
      <dgm:spPr/>
    </dgm:pt>
    <dgm:pt modelId="{D0D48694-3F3E-44B1-A9B6-95D05B597EEB}" type="pres">
      <dgm:prSet presAssocID="{9A881A30-FEEB-4844-AE9A-008CFEB1BA6E}" presName="thickLine" presStyleLbl="alignNode1" presStyleIdx="1" presStyleCnt="6"/>
      <dgm:spPr/>
    </dgm:pt>
    <dgm:pt modelId="{18BAFD98-2413-4B08-8CFE-D5026DA45B53}" type="pres">
      <dgm:prSet presAssocID="{9A881A30-FEEB-4844-AE9A-008CFEB1BA6E}" presName="horz1" presStyleCnt="0"/>
      <dgm:spPr/>
    </dgm:pt>
    <dgm:pt modelId="{220C0737-891C-493C-A3C5-942BCAEBCC4B}" type="pres">
      <dgm:prSet presAssocID="{9A881A30-FEEB-4844-AE9A-008CFEB1BA6E}" presName="tx1" presStyleLbl="revTx" presStyleIdx="1" presStyleCnt="6"/>
      <dgm:spPr/>
    </dgm:pt>
    <dgm:pt modelId="{45E5E6F6-4D7E-45FC-9066-45185692D213}" type="pres">
      <dgm:prSet presAssocID="{9A881A30-FEEB-4844-AE9A-008CFEB1BA6E}" presName="vert1" presStyleCnt="0"/>
      <dgm:spPr/>
    </dgm:pt>
    <dgm:pt modelId="{C49759D7-271F-4F8F-9593-55BEF0FAAD8D}" type="pres">
      <dgm:prSet presAssocID="{617515C2-29F4-41B5-B474-681D95D7EBF5}" presName="thickLine" presStyleLbl="alignNode1" presStyleIdx="2" presStyleCnt="6"/>
      <dgm:spPr/>
    </dgm:pt>
    <dgm:pt modelId="{2F432D93-E148-4AC6-B9B1-60990E98E1E0}" type="pres">
      <dgm:prSet presAssocID="{617515C2-29F4-41B5-B474-681D95D7EBF5}" presName="horz1" presStyleCnt="0"/>
      <dgm:spPr/>
    </dgm:pt>
    <dgm:pt modelId="{CFE3F32A-EB86-4B8B-93D4-0DF16534F195}" type="pres">
      <dgm:prSet presAssocID="{617515C2-29F4-41B5-B474-681D95D7EBF5}" presName="tx1" presStyleLbl="revTx" presStyleIdx="2" presStyleCnt="6"/>
      <dgm:spPr/>
    </dgm:pt>
    <dgm:pt modelId="{325ED756-976B-4ED8-8D07-BDBAA371B053}" type="pres">
      <dgm:prSet presAssocID="{617515C2-29F4-41B5-B474-681D95D7EBF5}" presName="vert1" presStyleCnt="0"/>
      <dgm:spPr/>
    </dgm:pt>
    <dgm:pt modelId="{48F0D8A7-4010-40BD-BA4D-A7B32EDD5354}" type="pres">
      <dgm:prSet presAssocID="{3F1D611E-C094-4D07-8631-AF029818DC70}" presName="thickLine" presStyleLbl="alignNode1" presStyleIdx="3" presStyleCnt="6"/>
      <dgm:spPr/>
    </dgm:pt>
    <dgm:pt modelId="{161841A8-6096-4CBA-982E-20025AB5C787}" type="pres">
      <dgm:prSet presAssocID="{3F1D611E-C094-4D07-8631-AF029818DC70}" presName="horz1" presStyleCnt="0"/>
      <dgm:spPr/>
    </dgm:pt>
    <dgm:pt modelId="{2028FDD5-E83F-4BAD-AC8B-1538180FDD84}" type="pres">
      <dgm:prSet presAssocID="{3F1D611E-C094-4D07-8631-AF029818DC70}" presName="tx1" presStyleLbl="revTx" presStyleIdx="3" presStyleCnt="6"/>
      <dgm:spPr/>
    </dgm:pt>
    <dgm:pt modelId="{E6360CBD-5F3A-430A-B858-620FB5BB747B}" type="pres">
      <dgm:prSet presAssocID="{3F1D611E-C094-4D07-8631-AF029818DC70}" presName="vert1" presStyleCnt="0"/>
      <dgm:spPr/>
    </dgm:pt>
    <dgm:pt modelId="{7D05E369-50EE-4E61-A0DE-AA7324CC1218}" type="pres">
      <dgm:prSet presAssocID="{32E60EB9-C9F5-4962-A723-F3866FE6DCA6}" presName="thickLine" presStyleLbl="alignNode1" presStyleIdx="4" presStyleCnt="6"/>
      <dgm:spPr/>
    </dgm:pt>
    <dgm:pt modelId="{C59FAB39-A66F-470E-AD68-9D5F39BE5DA0}" type="pres">
      <dgm:prSet presAssocID="{32E60EB9-C9F5-4962-A723-F3866FE6DCA6}" presName="horz1" presStyleCnt="0"/>
      <dgm:spPr/>
    </dgm:pt>
    <dgm:pt modelId="{F4E2869C-9E05-43BF-BFC2-F5BF4FA14D8E}" type="pres">
      <dgm:prSet presAssocID="{32E60EB9-C9F5-4962-A723-F3866FE6DCA6}" presName="tx1" presStyleLbl="revTx" presStyleIdx="4" presStyleCnt="6"/>
      <dgm:spPr/>
    </dgm:pt>
    <dgm:pt modelId="{F9CB3776-CC20-4C9C-BD54-7D658E7F687E}" type="pres">
      <dgm:prSet presAssocID="{32E60EB9-C9F5-4962-A723-F3866FE6DCA6}" presName="vert1" presStyleCnt="0"/>
      <dgm:spPr/>
    </dgm:pt>
    <dgm:pt modelId="{0D22AE6F-5FC4-4689-A18F-0A8405D6FC93}" type="pres">
      <dgm:prSet presAssocID="{7226D353-1F62-4AFD-8B5A-BE582E5C7A64}" presName="thickLine" presStyleLbl="alignNode1" presStyleIdx="5" presStyleCnt="6"/>
      <dgm:spPr/>
    </dgm:pt>
    <dgm:pt modelId="{1803F6E0-8ECF-4905-A522-8BC155257F4D}" type="pres">
      <dgm:prSet presAssocID="{7226D353-1F62-4AFD-8B5A-BE582E5C7A64}" presName="horz1" presStyleCnt="0"/>
      <dgm:spPr/>
    </dgm:pt>
    <dgm:pt modelId="{EB6F9A52-5E9B-4484-9422-93D8826329ED}" type="pres">
      <dgm:prSet presAssocID="{7226D353-1F62-4AFD-8B5A-BE582E5C7A64}" presName="tx1" presStyleLbl="revTx" presStyleIdx="5" presStyleCnt="6"/>
      <dgm:spPr/>
    </dgm:pt>
    <dgm:pt modelId="{86451707-915E-45BA-9CC9-778046377C85}" type="pres">
      <dgm:prSet presAssocID="{7226D353-1F62-4AFD-8B5A-BE582E5C7A64}" presName="vert1" presStyleCnt="0"/>
      <dgm:spPr/>
    </dgm:pt>
  </dgm:ptLst>
  <dgm:cxnLst>
    <dgm:cxn modelId="{810F8515-47E0-4F03-8155-4BE554F2AF85}" type="presOf" srcId="{3F1D611E-C094-4D07-8631-AF029818DC70}" destId="{2028FDD5-E83F-4BAD-AC8B-1538180FDD84}" srcOrd="0" destOrd="0" presId="urn:microsoft.com/office/officeart/2008/layout/LinedList"/>
    <dgm:cxn modelId="{FFDFF421-49F5-464E-B9C3-88071CA0F14A}" srcId="{646ADFF8-CE00-45EA-9BF4-E12E7EAD2A9B}" destId="{7226D353-1F62-4AFD-8B5A-BE582E5C7A64}" srcOrd="5" destOrd="0" parTransId="{82C3EB7C-BCA9-4145-9793-6E1FD64D53AD}" sibTransId="{4BF0687A-22F4-4972-B56A-D72DAFADCD8C}"/>
    <dgm:cxn modelId="{FA8FF06B-7FFF-4AF4-B811-6A262F5C1151}" type="presOf" srcId="{617515C2-29F4-41B5-B474-681D95D7EBF5}" destId="{CFE3F32A-EB86-4B8B-93D4-0DF16534F195}" srcOrd="0" destOrd="0" presId="urn:microsoft.com/office/officeart/2008/layout/LinedList"/>
    <dgm:cxn modelId="{AC78FA6D-8CF0-48CB-B047-4633F4729F6F}" type="presOf" srcId="{A3088E6C-DCBF-4340-8588-FBD26996921F}" destId="{2B5D99D0-7F9F-4463-9854-9D0222D23AAF}" srcOrd="0" destOrd="0" presId="urn:microsoft.com/office/officeart/2008/layout/LinedList"/>
    <dgm:cxn modelId="{87C8C353-0B7C-4C86-9B03-F2555A26BCF0}" type="presOf" srcId="{9A881A30-FEEB-4844-AE9A-008CFEB1BA6E}" destId="{220C0737-891C-493C-A3C5-942BCAEBCC4B}" srcOrd="0" destOrd="0" presId="urn:microsoft.com/office/officeart/2008/layout/LinedList"/>
    <dgm:cxn modelId="{75C3FC75-5020-4428-AEF4-B7583648C375}" type="presOf" srcId="{646ADFF8-CE00-45EA-9BF4-E12E7EAD2A9B}" destId="{5FEC2E69-622B-435B-BB44-E026FC80E2CB}" srcOrd="0" destOrd="0" presId="urn:microsoft.com/office/officeart/2008/layout/LinedList"/>
    <dgm:cxn modelId="{0E163883-B26E-4150-A91D-D498A009D01F}" srcId="{646ADFF8-CE00-45EA-9BF4-E12E7EAD2A9B}" destId="{9A881A30-FEEB-4844-AE9A-008CFEB1BA6E}" srcOrd="1" destOrd="0" parTransId="{A24FA5E9-9F4D-45EB-BA12-BF6F78ABB506}" sibTransId="{4AD716C1-65AF-4205-A920-9C256C7C8EF7}"/>
    <dgm:cxn modelId="{D7F0E78F-8F46-4D0D-959A-69A7BEBF1626}" srcId="{646ADFF8-CE00-45EA-9BF4-E12E7EAD2A9B}" destId="{617515C2-29F4-41B5-B474-681D95D7EBF5}" srcOrd="2" destOrd="0" parTransId="{938731F3-ED53-4EF4-A2C7-2C1E02C417A3}" sibTransId="{C0DC0C43-BAA3-4D71-A116-E1C2A1AFAB56}"/>
    <dgm:cxn modelId="{F857D59A-4566-4DC5-B84C-60FE0044C1F5}" srcId="{646ADFF8-CE00-45EA-9BF4-E12E7EAD2A9B}" destId="{3F1D611E-C094-4D07-8631-AF029818DC70}" srcOrd="3" destOrd="0" parTransId="{FEE73491-583A-40E9-BD0D-CEA547219664}" sibTransId="{CDA1B27E-A122-4E7A-BFAF-20A38CE75B1C}"/>
    <dgm:cxn modelId="{BC8A03BF-E1EA-4E21-8530-35F00BE098A7}" type="presOf" srcId="{7226D353-1F62-4AFD-8B5A-BE582E5C7A64}" destId="{EB6F9A52-5E9B-4484-9422-93D8826329ED}" srcOrd="0" destOrd="0" presId="urn:microsoft.com/office/officeart/2008/layout/LinedList"/>
    <dgm:cxn modelId="{14322BE5-9EEF-493E-B23C-EB309650F4C5}" type="presOf" srcId="{32E60EB9-C9F5-4962-A723-F3866FE6DCA6}" destId="{F4E2869C-9E05-43BF-BFC2-F5BF4FA14D8E}" srcOrd="0" destOrd="0" presId="urn:microsoft.com/office/officeart/2008/layout/LinedList"/>
    <dgm:cxn modelId="{0490B0EA-0F05-41FE-B0B1-7AB45C4F9800}" srcId="{646ADFF8-CE00-45EA-9BF4-E12E7EAD2A9B}" destId="{A3088E6C-DCBF-4340-8588-FBD26996921F}" srcOrd="0" destOrd="0" parTransId="{09DB00C1-BFF3-44B0-AD18-017C8F72FED7}" sibTransId="{A6AF7FC8-6AC7-412D-A819-C90255A4B8A8}"/>
    <dgm:cxn modelId="{969B49FF-1A00-4DF5-A7CA-712BCC2846E4}" srcId="{646ADFF8-CE00-45EA-9BF4-E12E7EAD2A9B}" destId="{32E60EB9-C9F5-4962-A723-F3866FE6DCA6}" srcOrd="4" destOrd="0" parTransId="{2CFC72A7-EB63-494C-B890-2142F9391950}" sibTransId="{68949872-21F8-4722-AD18-F4A2DFBFD568}"/>
    <dgm:cxn modelId="{E4944DF2-7921-4A4C-8586-74EE79141DAD}" type="presParOf" srcId="{5FEC2E69-622B-435B-BB44-E026FC80E2CB}" destId="{1B25C57B-6D09-4C75-81D6-AEDD98518BF1}" srcOrd="0" destOrd="0" presId="urn:microsoft.com/office/officeart/2008/layout/LinedList"/>
    <dgm:cxn modelId="{C8AF4FB5-5F2C-40A3-8BB4-EE11F5D1C760}" type="presParOf" srcId="{5FEC2E69-622B-435B-BB44-E026FC80E2CB}" destId="{A34EF98F-0DB2-42F8-A9E7-6ACEC1D0C502}" srcOrd="1" destOrd="0" presId="urn:microsoft.com/office/officeart/2008/layout/LinedList"/>
    <dgm:cxn modelId="{8D6A90C1-922D-4E77-8BE5-DFDB3FA2FC0E}" type="presParOf" srcId="{A34EF98F-0DB2-42F8-A9E7-6ACEC1D0C502}" destId="{2B5D99D0-7F9F-4463-9854-9D0222D23AAF}" srcOrd="0" destOrd="0" presId="urn:microsoft.com/office/officeart/2008/layout/LinedList"/>
    <dgm:cxn modelId="{6CBBBDB4-351D-4FFD-BFC9-6CCE7360E559}" type="presParOf" srcId="{A34EF98F-0DB2-42F8-A9E7-6ACEC1D0C502}" destId="{9A706081-D11C-4980-BA64-63DEFF7291A4}" srcOrd="1" destOrd="0" presId="urn:microsoft.com/office/officeart/2008/layout/LinedList"/>
    <dgm:cxn modelId="{B32105ED-696B-4118-A2A8-65BD6372B710}" type="presParOf" srcId="{5FEC2E69-622B-435B-BB44-E026FC80E2CB}" destId="{D0D48694-3F3E-44B1-A9B6-95D05B597EEB}" srcOrd="2" destOrd="0" presId="urn:microsoft.com/office/officeart/2008/layout/LinedList"/>
    <dgm:cxn modelId="{DC9CA794-0983-4EB3-BF81-442B73FA9728}" type="presParOf" srcId="{5FEC2E69-622B-435B-BB44-E026FC80E2CB}" destId="{18BAFD98-2413-4B08-8CFE-D5026DA45B53}" srcOrd="3" destOrd="0" presId="urn:microsoft.com/office/officeart/2008/layout/LinedList"/>
    <dgm:cxn modelId="{296D1FB6-AF2D-4F77-BAE4-3D196DB6BC4C}" type="presParOf" srcId="{18BAFD98-2413-4B08-8CFE-D5026DA45B53}" destId="{220C0737-891C-493C-A3C5-942BCAEBCC4B}" srcOrd="0" destOrd="0" presId="urn:microsoft.com/office/officeart/2008/layout/LinedList"/>
    <dgm:cxn modelId="{84119751-4AA3-4A1C-9C87-C73E09AE3CC9}" type="presParOf" srcId="{18BAFD98-2413-4B08-8CFE-D5026DA45B53}" destId="{45E5E6F6-4D7E-45FC-9066-45185692D213}" srcOrd="1" destOrd="0" presId="urn:microsoft.com/office/officeart/2008/layout/LinedList"/>
    <dgm:cxn modelId="{6DB9B91C-3CCE-4A0B-8DD6-5A56565FB4BE}" type="presParOf" srcId="{5FEC2E69-622B-435B-BB44-E026FC80E2CB}" destId="{C49759D7-271F-4F8F-9593-55BEF0FAAD8D}" srcOrd="4" destOrd="0" presId="urn:microsoft.com/office/officeart/2008/layout/LinedList"/>
    <dgm:cxn modelId="{350626FC-30D4-4322-8567-AE09E69387A0}" type="presParOf" srcId="{5FEC2E69-622B-435B-BB44-E026FC80E2CB}" destId="{2F432D93-E148-4AC6-B9B1-60990E98E1E0}" srcOrd="5" destOrd="0" presId="urn:microsoft.com/office/officeart/2008/layout/LinedList"/>
    <dgm:cxn modelId="{65A7466C-3243-44CE-BEAF-9FE79AA71BFD}" type="presParOf" srcId="{2F432D93-E148-4AC6-B9B1-60990E98E1E0}" destId="{CFE3F32A-EB86-4B8B-93D4-0DF16534F195}" srcOrd="0" destOrd="0" presId="urn:microsoft.com/office/officeart/2008/layout/LinedList"/>
    <dgm:cxn modelId="{C52CD6F0-89B6-49F1-8ED2-66CD8F3690F5}" type="presParOf" srcId="{2F432D93-E148-4AC6-B9B1-60990E98E1E0}" destId="{325ED756-976B-4ED8-8D07-BDBAA371B053}" srcOrd="1" destOrd="0" presId="urn:microsoft.com/office/officeart/2008/layout/LinedList"/>
    <dgm:cxn modelId="{70784740-875F-499A-854A-4B896160732F}" type="presParOf" srcId="{5FEC2E69-622B-435B-BB44-E026FC80E2CB}" destId="{48F0D8A7-4010-40BD-BA4D-A7B32EDD5354}" srcOrd="6" destOrd="0" presId="urn:microsoft.com/office/officeart/2008/layout/LinedList"/>
    <dgm:cxn modelId="{05ED242B-3523-4B17-9B16-CCC714C7ED71}" type="presParOf" srcId="{5FEC2E69-622B-435B-BB44-E026FC80E2CB}" destId="{161841A8-6096-4CBA-982E-20025AB5C787}" srcOrd="7" destOrd="0" presId="urn:microsoft.com/office/officeart/2008/layout/LinedList"/>
    <dgm:cxn modelId="{FE05B903-6AAB-4D30-83A4-C19A7BA07B58}" type="presParOf" srcId="{161841A8-6096-4CBA-982E-20025AB5C787}" destId="{2028FDD5-E83F-4BAD-AC8B-1538180FDD84}" srcOrd="0" destOrd="0" presId="urn:microsoft.com/office/officeart/2008/layout/LinedList"/>
    <dgm:cxn modelId="{18457400-54C3-4EA3-9B8F-EDB720D14C89}" type="presParOf" srcId="{161841A8-6096-4CBA-982E-20025AB5C787}" destId="{E6360CBD-5F3A-430A-B858-620FB5BB747B}" srcOrd="1" destOrd="0" presId="urn:microsoft.com/office/officeart/2008/layout/LinedList"/>
    <dgm:cxn modelId="{8F28805B-A2A4-4275-8F5F-CA5E7AC0E9B7}" type="presParOf" srcId="{5FEC2E69-622B-435B-BB44-E026FC80E2CB}" destId="{7D05E369-50EE-4E61-A0DE-AA7324CC1218}" srcOrd="8" destOrd="0" presId="urn:microsoft.com/office/officeart/2008/layout/LinedList"/>
    <dgm:cxn modelId="{5D48D894-0044-47DB-9BE7-3B2FD24D7141}" type="presParOf" srcId="{5FEC2E69-622B-435B-BB44-E026FC80E2CB}" destId="{C59FAB39-A66F-470E-AD68-9D5F39BE5DA0}" srcOrd="9" destOrd="0" presId="urn:microsoft.com/office/officeart/2008/layout/LinedList"/>
    <dgm:cxn modelId="{5937FFB4-39BB-4F8D-BF27-691F66A77CA8}" type="presParOf" srcId="{C59FAB39-A66F-470E-AD68-9D5F39BE5DA0}" destId="{F4E2869C-9E05-43BF-BFC2-F5BF4FA14D8E}" srcOrd="0" destOrd="0" presId="urn:microsoft.com/office/officeart/2008/layout/LinedList"/>
    <dgm:cxn modelId="{0E273802-2FFB-4794-A9AF-A1B9D7009027}" type="presParOf" srcId="{C59FAB39-A66F-470E-AD68-9D5F39BE5DA0}" destId="{F9CB3776-CC20-4C9C-BD54-7D658E7F687E}" srcOrd="1" destOrd="0" presId="urn:microsoft.com/office/officeart/2008/layout/LinedList"/>
    <dgm:cxn modelId="{4C9D4240-420F-49DA-91C7-5A2829518739}" type="presParOf" srcId="{5FEC2E69-622B-435B-BB44-E026FC80E2CB}" destId="{0D22AE6F-5FC4-4689-A18F-0A8405D6FC93}" srcOrd="10" destOrd="0" presId="urn:microsoft.com/office/officeart/2008/layout/LinedList"/>
    <dgm:cxn modelId="{638A4E3F-B5A7-4793-9A2B-6E6E4265C36A}" type="presParOf" srcId="{5FEC2E69-622B-435B-BB44-E026FC80E2CB}" destId="{1803F6E0-8ECF-4905-A522-8BC155257F4D}" srcOrd="11" destOrd="0" presId="urn:microsoft.com/office/officeart/2008/layout/LinedList"/>
    <dgm:cxn modelId="{EC7FBBCB-DE9A-4221-8A10-E9DB9507204E}" type="presParOf" srcId="{1803F6E0-8ECF-4905-A522-8BC155257F4D}" destId="{EB6F9A52-5E9B-4484-9422-93D8826329ED}" srcOrd="0" destOrd="0" presId="urn:microsoft.com/office/officeart/2008/layout/LinedList"/>
    <dgm:cxn modelId="{1D199F78-45BF-41F3-BA8E-B8F64D8A7698}" type="presParOf" srcId="{1803F6E0-8ECF-4905-A522-8BC155257F4D}" destId="{86451707-915E-45BA-9CC9-778046377C85}"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F57E24C-1C7E-4640-A33E-BB7C9FF76BF3}"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7D113C8E-570A-4776-BDA2-885F772BE7A9}">
      <dgm:prSet custT="1"/>
      <dgm:spPr/>
      <dgm:t>
        <a:bodyPr/>
        <a:lstStyle/>
        <a:p>
          <a:pPr>
            <a:lnSpc>
              <a:spcPct val="100000"/>
            </a:lnSpc>
          </a:pPr>
          <a:r>
            <a:rPr lang="en-US" sz="2400" dirty="0"/>
            <a:t>Each person has different needs, and intersectional identities can impact an individual’s ability to have those needs met.</a:t>
          </a:r>
        </a:p>
      </dgm:t>
    </dgm:pt>
    <dgm:pt modelId="{0643AD51-12D9-4882-BCDB-4FFE5650C241}" type="parTrans" cxnId="{6BAACF99-B1CB-4BA5-8586-C8322AB3813D}">
      <dgm:prSet/>
      <dgm:spPr/>
      <dgm:t>
        <a:bodyPr/>
        <a:lstStyle/>
        <a:p>
          <a:endParaRPr lang="en-US" sz="2400"/>
        </a:p>
      </dgm:t>
    </dgm:pt>
    <dgm:pt modelId="{4C902478-33A5-48C3-86AD-B3C1C4546011}" type="sibTrans" cxnId="{6BAACF99-B1CB-4BA5-8586-C8322AB3813D}">
      <dgm:prSet/>
      <dgm:spPr/>
      <dgm:t>
        <a:bodyPr/>
        <a:lstStyle/>
        <a:p>
          <a:pPr>
            <a:lnSpc>
              <a:spcPct val="100000"/>
            </a:lnSpc>
          </a:pPr>
          <a:endParaRPr lang="en-US" sz="2400"/>
        </a:p>
      </dgm:t>
    </dgm:pt>
    <dgm:pt modelId="{47038DCC-1A2E-49E1-BF45-A6707F0C7C3B}">
      <dgm:prSet custT="1"/>
      <dgm:spPr/>
      <dgm:t>
        <a:bodyPr/>
        <a:lstStyle/>
        <a:p>
          <a:pPr>
            <a:lnSpc>
              <a:spcPct val="100000"/>
            </a:lnSpc>
          </a:pPr>
          <a:r>
            <a:rPr lang="en-US" sz="2400" dirty="0"/>
            <a:t>This activity involves examining the same daily considerations, but from another person’s perspective.</a:t>
          </a:r>
          <a:endParaRPr lang="en-CA" sz="2400" dirty="0"/>
        </a:p>
      </dgm:t>
    </dgm:pt>
    <dgm:pt modelId="{0E0038F7-FFC7-4F14-A511-8A473B49156F}" type="parTrans" cxnId="{B04E9883-EB9B-4661-A8FD-32DE14BAEAA3}">
      <dgm:prSet/>
      <dgm:spPr/>
      <dgm:t>
        <a:bodyPr/>
        <a:lstStyle/>
        <a:p>
          <a:endParaRPr lang="en-CA" sz="2400"/>
        </a:p>
      </dgm:t>
    </dgm:pt>
    <dgm:pt modelId="{680CBF0E-D85F-4597-AE8D-4D2B3F23A87A}" type="sibTrans" cxnId="{B04E9883-EB9B-4661-A8FD-32DE14BAEAA3}">
      <dgm:prSet/>
      <dgm:spPr/>
      <dgm:t>
        <a:bodyPr/>
        <a:lstStyle/>
        <a:p>
          <a:pPr>
            <a:lnSpc>
              <a:spcPct val="100000"/>
            </a:lnSpc>
          </a:pPr>
          <a:endParaRPr lang="en-CA" sz="2400"/>
        </a:p>
      </dgm:t>
    </dgm:pt>
    <dgm:pt modelId="{07B7B3EA-EA04-433C-8F7B-A39FCE1677A6}" type="pres">
      <dgm:prSet presAssocID="{3F57E24C-1C7E-4640-A33E-BB7C9FF76BF3}" presName="root" presStyleCnt="0">
        <dgm:presLayoutVars>
          <dgm:dir/>
          <dgm:resizeHandles val="exact"/>
        </dgm:presLayoutVars>
      </dgm:prSet>
      <dgm:spPr/>
    </dgm:pt>
    <dgm:pt modelId="{BF354B14-0149-4F88-A120-88F5FA6C4409}" type="pres">
      <dgm:prSet presAssocID="{3F57E24C-1C7E-4640-A33E-BB7C9FF76BF3}" presName="container" presStyleCnt="0">
        <dgm:presLayoutVars>
          <dgm:dir/>
          <dgm:resizeHandles val="exact"/>
        </dgm:presLayoutVars>
      </dgm:prSet>
      <dgm:spPr/>
    </dgm:pt>
    <dgm:pt modelId="{F96D1CCE-DA8E-48D8-BD28-086E9CA6B2C0}" type="pres">
      <dgm:prSet presAssocID="{7D113C8E-570A-4776-BDA2-885F772BE7A9}" presName="compNode" presStyleCnt="0"/>
      <dgm:spPr/>
    </dgm:pt>
    <dgm:pt modelId="{875DDAAD-EE6F-4E3D-A3A3-7A6A0182B62E}" type="pres">
      <dgm:prSet presAssocID="{7D113C8E-570A-4776-BDA2-885F772BE7A9}" presName="iconBgRect" presStyleLbl="bgShp" presStyleIdx="0" presStyleCnt="2"/>
      <dgm:spPr/>
    </dgm:pt>
    <dgm:pt modelId="{F03F81C3-3249-4172-BCD4-385B5A766270}" type="pres">
      <dgm:prSet presAssocID="{7D113C8E-570A-4776-BDA2-885F772BE7A9}" presName="iconRect" presStyleLbl="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omment Heart with solid fill"/>
        </a:ext>
      </dgm:extLst>
    </dgm:pt>
    <dgm:pt modelId="{D02AB25B-3C3C-4A3C-A766-B6ACD3E6C748}" type="pres">
      <dgm:prSet presAssocID="{7D113C8E-570A-4776-BDA2-885F772BE7A9}" presName="spaceRect" presStyleCnt="0"/>
      <dgm:spPr/>
    </dgm:pt>
    <dgm:pt modelId="{5F6D9759-A92B-4AA4-9F46-38C0FC5EE51E}" type="pres">
      <dgm:prSet presAssocID="{7D113C8E-570A-4776-BDA2-885F772BE7A9}" presName="textRect" presStyleLbl="revTx" presStyleIdx="0" presStyleCnt="2">
        <dgm:presLayoutVars>
          <dgm:chMax val="1"/>
          <dgm:chPref val="1"/>
        </dgm:presLayoutVars>
      </dgm:prSet>
      <dgm:spPr/>
    </dgm:pt>
    <dgm:pt modelId="{E0ED75F9-47D5-4918-A72D-9A4AEA51D56D}" type="pres">
      <dgm:prSet presAssocID="{4C902478-33A5-48C3-86AD-B3C1C4546011}" presName="sibTrans" presStyleLbl="sibTrans2D1" presStyleIdx="0" presStyleCnt="0"/>
      <dgm:spPr/>
    </dgm:pt>
    <dgm:pt modelId="{DACE2BA8-9D73-4A87-9A6B-7C8E7DD42DBD}" type="pres">
      <dgm:prSet presAssocID="{47038DCC-1A2E-49E1-BF45-A6707F0C7C3B}" presName="compNode" presStyleCnt="0"/>
      <dgm:spPr/>
    </dgm:pt>
    <dgm:pt modelId="{552FDBAC-DA2B-4CED-984F-61ED778432D2}" type="pres">
      <dgm:prSet presAssocID="{47038DCC-1A2E-49E1-BF45-A6707F0C7C3B}" presName="iconBgRect" presStyleLbl="bgShp" presStyleIdx="1" presStyleCnt="2"/>
      <dgm:spPr/>
    </dgm:pt>
    <dgm:pt modelId="{1B69E6F0-0102-486B-9477-BEF0D733F188}" type="pres">
      <dgm:prSet presAssocID="{47038DCC-1A2E-49E1-BF45-A6707F0C7C3B}"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aily calendar outline"/>
        </a:ext>
      </dgm:extLst>
    </dgm:pt>
    <dgm:pt modelId="{B002DD61-F90F-4C09-8F32-2A4A6B2C06A8}" type="pres">
      <dgm:prSet presAssocID="{47038DCC-1A2E-49E1-BF45-A6707F0C7C3B}" presName="spaceRect" presStyleCnt="0"/>
      <dgm:spPr/>
    </dgm:pt>
    <dgm:pt modelId="{FAD0D072-2412-4380-82B1-F2A5880C4A32}" type="pres">
      <dgm:prSet presAssocID="{47038DCC-1A2E-49E1-BF45-A6707F0C7C3B}" presName="textRect" presStyleLbl="revTx" presStyleIdx="1" presStyleCnt="2">
        <dgm:presLayoutVars>
          <dgm:chMax val="1"/>
          <dgm:chPref val="1"/>
        </dgm:presLayoutVars>
      </dgm:prSet>
      <dgm:spPr/>
    </dgm:pt>
  </dgm:ptLst>
  <dgm:cxnLst>
    <dgm:cxn modelId="{A6DD9225-49CF-4230-A52C-AA143A94C54A}" type="presOf" srcId="{4C902478-33A5-48C3-86AD-B3C1C4546011}" destId="{E0ED75F9-47D5-4918-A72D-9A4AEA51D56D}" srcOrd="0" destOrd="0" presId="urn:microsoft.com/office/officeart/2018/2/layout/IconCircleList"/>
    <dgm:cxn modelId="{64805E75-9105-4621-A284-71840A01CFEE}" type="presOf" srcId="{47038DCC-1A2E-49E1-BF45-A6707F0C7C3B}" destId="{FAD0D072-2412-4380-82B1-F2A5880C4A32}" srcOrd="0" destOrd="0" presId="urn:microsoft.com/office/officeart/2018/2/layout/IconCircleList"/>
    <dgm:cxn modelId="{B04E9883-EB9B-4661-A8FD-32DE14BAEAA3}" srcId="{3F57E24C-1C7E-4640-A33E-BB7C9FF76BF3}" destId="{47038DCC-1A2E-49E1-BF45-A6707F0C7C3B}" srcOrd="1" destOrd="0" parTransId="{0E0038F7-FFC7-4F14-A511-8A473B49156F}" sibTransId="{680CBF0E-D85F-4597-AE8D-4D2B3F23A87A}"/>
    <dgm:cxn modelId="{6BAACF99-B1CB-4BA5-8586-C8322AB3813D}" srcId="{3F57E24C-1C7E-4640-A33E-BB7C9FF76BF3}" destId="{7D113C8E-570A-4776-BDA2-885F772BE7A9}" srcOrd="0" destOrd="0" parTransId="{0643AD51-12D9-4882-BCDB-4FFE5650C241}" sibTransId="{4C902478-33A5-48C3-86AD-B3C1C4546011}"/>
    <dgm:cxn modelId="{DD6B6FEA-FABA-4D89-862E-4E28DE780589}" type="presOf" srcId="{3F57E24C-1C7E-4640-A33E-BB7C9FF76BF3}" destId="{07B7B3EA-EA04-433C-8F7B-A39FCE1677A6}" srcOrd="0" destOrd="0" presId="urn:microsoft.com/office/officeart/2018/2/layout/IconCircleList"/>
    <dgm:cxn modelId="{591789F5-E27A-47E9-B274-1120FA232D0A}" type="presOf" srcId="{7D113C8E-570A-4776-BDA2-885F772BE7A9}" destId="{5F6D9759-A92B-4AA4-9F46-38C0FC5EE51E}" srcOrd="0" destOrd="0" presId="urn:microsoft.com/office/officeart/2018/2/layout/IconCircleList"/>
    <dgm:cxn modelId="{B409B586-1F61-439D-9605-43AEF81976A4}" type="presParOf" srcId="{07B7B3EA-EA04-433C-8F7B-A39FCE1677A6}" destId="{BF354B14-0149-4F88-A120-88F5FA6C4409}" srcOrd="0" destOrd="0" presId="urn:microsoft.com/office/officeart/2018/2/layout/IconCircleList"/>
    <dgm:cxn modelId="{61CE4C08-FCB5-4E38-BC9F-8E0FA89E64F3}" type="presParOf" srcId="{BF354B14-0149-4F88-A120-88F5FA6C4409}" destId="{F96D1CCE-DA8E-48D8-BD28-086E9CA6B2C0}" srcOrd="0" destOrd="0" presId="urn:microsoft.com/office/officeart/2018/2/layout/IconCircleList"/>
    <dgm:cxn modelId="{B398A179-4849-4BF5-9CA1-9A79B99472D6}" type="presParOf" srcId="{F96D1CCE-DA8E-48D8-BD28-086E9CA6B2C0}" destId="{875DDAAD-EE6F-4E3D-A3A3-7A6A0182B62E}" srcOrd="0" destOrd="0" presId="urn:microsoft.com/office/officeart/2018/2/layout/IconCircleList"/>
    <dgm:cxn modelId="{29B43FCE-5D86-4DB3-8ACA-D6EE3944866D}" type="presParOf" srcId="{F96D1CCE-DA8E-48D8-BD28-086E9CA6B2C0}" destId="{F03F81C3-3249-4172-BCD4-385B5A766270}" srcOrd="1" destOrd="0" presId="urn:microsoft.com/office/officeart/2018/2/layout/IconCircleList"/>
    <dgm:cxn modelId="{F6E25D22-07BC-49A5-9A68-404CCA3C2672}" type="presParOf" srcId="{F96D1CCE-DA8E-48D8-BD28-086E9CA6B2C0}" destId="{D02AB25B-3C3C-4A3C-A766-B6ACD3E6C748}" srcOrd="2" destOrd="0" presId="urn:microsoft.com/office/officeart/2018/2/layout/IconCircleList"/>
    <dgm:cxn modelId="{0365268C-D80A-45AA-9B79-98EA5C691669}" type="presParOf" srcId="{F96D1CCE-DA8E-48D8-BD28-086E9CA6B2C0}" destId="{5F6D9759-A92B-4AA4-9F46-38C0FC5EE51E}" srcOrd="3" destOrd="0" presId="urn:microsoft.com/office/officeart/2018/2/layout/IconCircleList"/>
    <dgm:cxn modelId="{ADBFE9A1-AC01-413B-98AD-0998FB2A09EE}" type="presParOf" srcId="{BF354B14-0149-4F88-A120-88F5FA6C4409}" destId="{E0ED75F9-47D5-4918-A72D-9A4AEA51D56D}" srcOrd="1" destOrd="0" presId="urn:microsoft.com/office/officeart/2018/2/layout/IconCircleList"/>
    <dgm:cxn modelId="{5906307B-5BCE-473E-B7A6-04184AF80901}" type="presParOf" srcId="{BF354B14-0149-4F88-A120-88F5FA6C4409}" destId="{DACE2BA8-9D73-4A87-9A6B-7C8E7DD42DBD}" srcOrd="2" destOrd="0" presId="urn:microsoft.com/office/officeart/2018/2/layout/IconCircleList"/>
    <dgm:cxn modelId="{1E66B1F2-FD06-4D43-BAFE-5AB4A82EDABC}" type="presParOf" srcId="{DACE2BA8-9D73-4A87-9A6B-7C8E7DD42DBD}" destId="{552FDBAC-DA2B-4CED-984F-61ED778432D2}" srcOrd="0" destOrd="0" presId="urn:microsoft.com/office/officeart/2018/2/layout/IconCircleList"/>
    <dgm:cxn modelId="{4E25BC8A-7765-442E-A6E8-4B2CFCA48154}" type="presParOf" srcId="{DACE2BA8-9D73-4A87-9A6B-7C8E7DD42DBD}" destId="{1B69E6F0-0102-486B-9477-BEF0D733F188}" srcOrd="1" destOrd="0" presId="urn:microsoft.com/office/officeart/2018/2/layout/IconCircleList"/>
    <dgm:cxn modelId="{99D515E2-445B-4DE2-AB93-0D03CC44155A}" type="presParOf" srcId="{DACE2BA8-9D73-4A87-9A6B-7C8E7DD42DBD}" destId="{B002DD61-F90F-4C09-8F32-2A4A6B2C06A8}" srcOrd="2" destOrd="0" presId="urn:microsoft.com/office/officeart/2018/2/layout/IconCircleList"/>
    <dgm:cxn modelId="{84CADD61-84C6-4959-9905-FA6B76156716}" type="presParOf" srcId="{DACE2BA8-9D73-4A87-9A6B-7C8E7DD42DBD}" destId="{FAD0D072-2412-4380-82B1-F2A5880C4A32}"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8351788-5701-48AA-80CB-AD9C82005FBF}"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C02CE4D1-993F-442F-95D3-7116D44C7668}">
      <dgm:prSet custT="1"/>
      <dgm:spPr/>
      <dgm:t>
        <a:bodyPr/>
        <a:lstStyle/>
        <a:p>
          <a:r>
            <a:rPr lang="en-US" sz="2800" b="0" i="0" baseline="0" dirty="0"/>
            <a:t>Answer the questions based on the identity flower you have been given.</a:t>
          </a:r>
          <a:endParaRPr lang="en-CA" sz="2800" dirty="0"/>
        </a:p>
      </dgm:t>
    </dgm:pt>
    <dgm:pt modelId="{D2769A17-E0F7-4964-A8F0-59EB98678E3D}" type="parTrans" cxnId="{4483474F-3A83-4939-89F0-AF51C4D4F3F6}">
      <dgm:prSet/>
      <dgm:spPr/>
      <dgm:t>
        <a:bodyPr/>
        <a:lstStyle/>
        <a:p>
          <a:endParaRPr lang="en-CA" sz="2800"/>
        </a:p>
      </dgm:t>
    </dgm:pt>
    <dgm:pt modelId="{0B1234FD-DEDF-4AF6-8B49-7ED17B4F0AA3}" type="sibTrans" cxnId="{4483474F-3A83-4939-89F0-AF51C4D4F3F6}">
      <dgm:prSet/>
      <dgm:spPr/>
      <dgm:t>
        <a:bodyPr/>
        <a:lstStyle/>
        <a:p>
          <a:endParaRPr lang="en-CA" sz="2800"/>
        </a:p>
      </dgm:t>
    </dgm:pt>
    <dgm:pt modelId="{F3141ABA-00E6-431F-9985-F8FABB7D5885}">
      <dgm:prSet custT="1"/>
      <dgm:spPr/>
      <dgm:t>
        <a:bodyPr/>
        <a:lstStyle/>
        <a:p>
          <a:r>
            <a:rPr lang="en-US" sz="2800" dirty="0"/>
            <a:t>Avoid relying on stereotypes. Instead, genuinely consider how the aspects of identity may impact this person’s life.</a:t>
          </a:r>
        </a:p>
      </dgm:t>
    </dgm:pt>
    <dgm:pt modelId="{945BC2A2-11EE-4D7E-B406-5081FA3B26CA}" type="parTrans" cxnId="{3DBC3FF0-4A07-4FA0-B04C-55900E0BE6F2}">
      <dgm:prSet/>
      <dgm:spPr/>
      <dgm:t>
        <a:bodyPr/>
        <a:lstStyle/>
        <a:p>
          <a:endParaRPr lang="en-CA" sz="2800"/>
        </a:p>
      </dgm:t>
    </dgm:pt>
    <dgm:pt modelId="{07D59487-4290-4D01-A277-B192996322C7}" type="sibTrans" cxnId="{3DBC3FF0-4A07-4FA0-B04C-55900E0BE6F2}">
      <dgm:prSet/>
      <dgm:spPr/>
      <dgm:t>
        <a:bodyPr/>
        <a:lstStyle/>
        <a:p>
          <a:endParaRPr lang="en-CA" sz="2800"/>
        </a:p>
      </dgm:t>
    </dgm:pt>
    <dgm:pt modelId="{A797FE2A-FF32-4B1A-8954-129B977B815F}" type="pres">
      <dgm:prSet presAssocID="{38351788-5701-48AA-80CB-AD9C82005FBF}" presName="Name0" presStyleCnt="0">
        <dgm:presLayoutVars>
          <dgm:chMax val="7"/>
          <dgm:chPref val="7"/>
          <dgm:dir/>
        </dgm:presLayoutVars>
      </dgm:prSet>
      <dgm:spPr/>
    </dgm:pt>
    <dgm:pt modelId="{2290D245-21A0-4501-B9E2-2C26358B809E}" type="pres">
      <dgm:prSet presAssocID="{38351788-5701-48AA-80CB-AD9C82005FBF}" presName="Name1" presStyleCnt="0"/>
      <dgm:spPr/>
    </dgm:pt>
    <dgm:pt modelId="{91F142C5-8D31-404C-86C5-9EBD56C32D18}" type="pres">
      <dgm:prSet presAssocID="{38351788-5701-48AA-80CB-AD9C82005FBF}" presName="cycle" presStyleCnt="0"/>
      <dgm:spPr/>
    </dgm:pt>
    <dgm:pt modelId="{A9250A98-A7DD-4477-94FF-53B6AD91D0C4}" type="pres">
      <dgm:prSet presAssocID="{38351788-5701-48AA-80CB-AD9C82005FBF}" presName="srcNode" presStyleLbl="node1" presStyleIdx="0" presStyleCnt="2"/>
      <dgm:spPr/>
    </dgm:pt>
    <dgm:pt modelId="{B4F5F6EA-9742-4224-8FC3-AFB035ED9042}" type="pres">
      <dgm:prSet presAssocID="{38351788-5701-48AA-80CB-AD9C82005FBF}" presName="conn" presStyleLbl="parChTrans1D2" presStyleIdx="0" presStyleCnt="1"/>
      <dgm:spPr/>
    </dgm:pt>
    <dgm:pt modelId="{A4A627EB-585C-46B0-AB86-A4181CA10B53}" type="pres">
      <dgm:prSet presAssocID="{38351788-5701-48AA-80CB-AD9C82005FBF}" presName="extraNode" presStyleLbl="node1" presStyleIdx="0" presStyleCnt="2"/>
      <dgm:spPr/>
    </dgm:pt>
    <dgm:pt modelId="{58ED7E3C-9127-4D87-BDFE-662E49C00BD7}" type="pres">
      <dgm:prSet presAssocID="{38351788-5701-48AA-80CB-AD9C82005FBF}" presName="dstNode" presStyleLbl="node1" presStyleIdx="0" presStyleCnt="2"/>
      <dgm:spPr/>
    </dgm:pt>
    <dgm:pt modelId="{99303004-E1A2-4169-92FA-0B6F0338C39A}" type="pres">
      <dgm:prSet presAssocID="{C02CE4D1-993F-442F-95D3-7116D44C7668}" presName="text_1" presStyleLbl="node1" presStyleIdx="0" presStyleCnt="2">
        <dgm:presLayoutVars>
          <dgm:bulletEnabled val="1"/>
        </dgm:presLayoutVars>
      </dgm:prSet>
      <dgm:spPr/>
    </dgm:pt>
    <dgm:pt modelId="{0005A20B-F715-4B8D-8F13-B26EEA903239}" type="pres">
      <dgm:prSet presAssocID="{C02CE4D1-993F-442F-95D3-7116D44C7668}" presName="accent_1" presStyleCnt="0"/>
      <dgm:spPr/>
    </dgm:pt>
    <dgm:pt modelId="{87934656-40F5-4F8D-9C1D-26954ADF7729}" type="pres">
      <dgm:prSet presAssocID="{C02CE4D1-993F-442F-95D3-7116D44C7668}" presName="accentRepeatNode" presStyleLbl="solidFgAcc1" presStyleIdx="0" presStyleCnt="2"/>
      <dgm:spPr/>
    </dgm:pt>
    <dgm:pt modelId="{2870811C-98BE-41EE-852E-BB018F9EB70C}" type="pres">
      <dgm:prSet presAssocID="{F3141ABA-00E6-431F-9985-F8FABB7D5885}" presName="text_2" presStyleLbl="node1" presStyleIdx="1" presStyleCnt="2">
        <dgm:presLayoutVars>
          <dgm:bulletEnabled val="1"/>
        </dgm:presLayoutVars>
      </dgm:prSet>
      <dgm:spPr/>
    </dgm:pt>
    <dgm:pt modelId="{05E2AA00-89CC-4FEA-8B73-4865EBF8D339}" type="pres">
      <dgm:prSet presAssocID="{F3141ABA-00E6-431F-9985-F8FABB7D5885}" presName="accent_2" presStyleCnt="0"/>
      <dgm:spPr/>
    </dgm:pt>
    <dgm:pt modelId="{233AD66B-5FCB-4999-A749-5C716EC37963}" type="pres">
      <dgm:prSet presAssocID="{F3141ABA-00E6-431F-9985-F8FABB7D5885}" presName="accentRepeatNode" presStyleLbl="solidFgAcc1" presStyleIdx="1" presStyleCnt="2"/>
      <dgm:spPr/>
    </dgm:pt>
  </dgm:ptLst>
  <dgm:cxnLst>
    <dgm:cxn modelId="{9D360308-15C8-43FE-8B82-5971E50C07A7}" type="presOf" srcId="{C02CE4D1-993F-442F-95D3-7116D44C7668}" destId="{99303004-E1A2-4169-92FA-0B6F0338C39A}" srcOrd="0" destOrd="0" presId="urn:microsoft.com/office/officeart/2008/layout/VerticalCurvedList"/>
    <dgm:cxn modelId="{BDDDD81B-0A70-4D55-A2C6-FBD84AFF519A}" type="presOf" srcId="{38351788-5701-48AA-80CB-AD9C82005FBF}" destId="{A797FE2A-FF32-4B1A-8954-129B977B815F}" srcOrd="0" destOrd="0" presId="urn:microsoft.com/office/officeart/2008/layout/VerticalCurvedList"/>
    <dgm:cxn modelId="{203D8431-A109-4BBD-949A-751AA7B7B99F}" type="presOf" srcId="{0B1234FD-DEDF-4AF6-8B49-7ED17B4F0AA3}" destId="{B4F5F6EA-9742-4224-8FC3-AFB035ED9042}" srcOrd="0" destOrd="0" presId="urn:microsoft.com/office/officeart/2008/layout/VerticalCurvedList"/>
    <dgm:cxn modelId="{4483474F-3A83-4939-89F0-AF51C4D4F3F6}" srcId="{38351788-5701-48AA-80CB-AD9C82005FBF}" destId="{C02CE4D1-993F-442F-95D3-7116D44C7668}" srcOrd="0" destOrd="0" parTransId="{D2769A17-E0F7-4964-A8F0-59EB98678E3D}" sibTransId="{0B1234FD-DEDF-4AF6-8B49-7ED17B4F0AA3}"/>
    <dgm:cxn modelId="{6FCB0595-C688-451A-A95A-F884990A68C2}" type="presOf" srcId="{F3141ABA-00E6-431F-9985-F8FABB7D5885}" destId="{2870811C-98BE-41EE-852E-BB018F9EB70C}" srcOrd="0" destOrd="0" presId="urn:microsoft.com/office/officeart/2008/layout/VerticalCurvedList"/>
    <dgm:cxn modelId="{3DBC3FF0-4A07-4FA0-B04C-55900E0BE6F2}" srcId="{38351788-5701-48AA-80CB-AD9C82005FBF}" destId="{F3141ABA-00E6-431F-9985-F8FABB7D5885}" srcOrd="1" destOrd="0" parTransId="{945BC2A2-11EE-4D7E-B406-5081FA3B26CA}" sibTransId="{07D59487-4290-4D01-A277-B192996322C7}"/>
    <dgm:cxn modelId="{48CE3267-1713-43CE-81E0-DD8F79FAD209}" type="presParOf" srcId="{A797FE2A-FF32-4B1A-8954-129B977B815F}" destId="{2290D245-21A0-4501-B9E2-2C26358B809E}" srcOrd="0" destOrd="0" presId="urn:microsoft.com/office/officeart/2008/layout/VerticalCurvedList"/>
    <dgm:cxn modelId="{FD6D5A2E-B3B4-4518-A450-0C017882737B}" type="presParOf" srcId="{2290D245-21A0-4501-B9E2-2C26358B809E}" destId="{91F142C5-8D31-404C-86C5-9EBD56C32D18}" srcOrd="0" destOrd="0" presId="urn:microsoft.com/office/officeart/2008/layout/VerticalCurvedList"/>
    <dgm:cxn modelId="{D81C2E7E-C72A-4460-AFE0-133BF14E7091}" type="presParOf" srcId="{91F142C5-8D31-404C-86C5-9EBD56C32D18}" destId="{A9250A98-A7DD-4477-94FF-53B6AD91D0C4}" srcOrd="0" destOrd="0" presId="urn:microsoft.com/office/officeart/2008/layout/VerticalCurvedList"/>
    <dgm:cxn modelId="{5784F1DC-88B0-49A1-96BC-D6CAAA394C62}" type="presParOf" srcId="{91F142C5-8D31-404C-86C5-9EBD56C32D18}" destId="{B4F5F6EA-9742-4224-8FC3-AFB035ED9042}" srcOrd="1" destOrd="0" presId="urn:microsoft.com/office/officeart/2008/layout/VerticalCurvedList"/>
    <dgm:cxn modelId="{991A32E3-C2EE-4D3A-B562-6B9D35439625}" type="presParOf" srcId="{91F142C5-8D31-404C-86C5-9EBD56C32D18}" destId="{A4A627EB-585C-46B0-AB86-A4181CA10B53}" srcOrd="2" destOrd="0" presId="urn:microsoft.com/office/officeart/2008/layout/VerticalCurvedList"/>
    <dgm:cxn modelId="{6965018B-3E79-40F7-A0F0-B644B15C6040}" type="presParOf" srcId="{91F142C5-8D31-404C-86C5-9EBD56C32D18}" destId="{58ED7E3C-9127-4D87-BDFE-662E49C00BD7}" srcOrd="3" destOrd="0" presId="urn:microsoft.com/office/officeart/2008/layout/VerticalCurvedList"/>
    <dgm:cxn modelId="{05A339BF-9393-4FBB-9942-93147A5B65E6}" type="presParOf" srcId="{2290D245-21A0-4501-B9E2-2C26358B809E}" destId="{99303004-E1A2-4169-92FA-0B6F0338C39A}" srcOrd="1" destOrd="0" presId="urn:microsoft.com/office/officeart/2008/layout/VerticalCurvedList"/>
    <dgm:cxn modelId="{0A436761-9460-4B1E-87B4-55EA7956B8B9}" type="presParOf" srcId="{2290D245-21A0-4501-B9E2-2C26358B809E}" destId="{0005A20B-F715-4B8D-8F13-B26EEA903239}" srcOrd="2" destOrd="0" presId="urn:microsoft.com/office/officeart/2008/layout/VerticalCurvedList"/>
    <dgm:cxn modelId="{A4FCB155-2187-4E99-8CAB-C9A6FBD0E796}" type="presParOf" srcId="{0005A20B-F715-4B8D-8F13-B26EEA903239}" destId="{87934656-40F5-4F8D-9C1D-26954ADF7729}" srcOrd="0" destOrd="0" presId="urn:microsoft.com/office/officeart/2008/layout/VerticalCurvedList"/>
    <dgm:cxn modelId="{CE65ED86-4EF5-4D8D-A269-D3B31839E669}" type="presParOf" srcId="{2290D245-21A0-4501-B9E2-2C26358B809E}" destId="{2870811C-98BE-41EE-852E-BB018F9EB70C}" srcOrd="3" destOrd="0" presId="urn:microsoft.com/office/officeart/2008/layout/VerticalCurvedList"/>
    <dgm:cxn modelId="{824845A5-5F65-4056-9612-3E471B934A12}" type="presParOf" srcId="{2290D245-21A0-4501-B9E2-2C26358B809E}" destId="{05E2AA00-89CC-4FEA-8B73-4865EBF8D339}" srcOrd="4" destOrd="0" presId="urn:microsoft.com/office/officeart/2008/layout/VerticalCurvedList"/>
    <dgm:cxn modelId="{CAAA06CC-E14A-446A-865B-38EDEB57E11F}" type="presParOf" srcId="{05E2AA00-89CC-4FEA-8B73-4865EBF8D339}" destId="{233AD66B-5FCB-4999-A749-5C716EC3796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7A2A7BA-B3B4-4A8C-A194-FD5E729CE52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F89BB597-644A-4F1A-BAD1-815C7803B9F1}">
      <dgm:prSet phldrT="[Text]"/>
      <dgm:spPr/>
      <dgm:t>
        <a:bodyPr/>
        <a:lstStyle/>
        <a:p>
          <a:r>
            <a:rPr lang="en-US" dirty="0"/>
            <a:t>Did anything surprise you about these activities? </a:t>
          </a:r>
        </a:p>
      </dgm:t>
    </dgm:pt>
    <dgm:pt modelId="{3351F479-5152-4619-818F-7FC1FD2EF150}" type="parTrans" cxnId="{38011D3F-17F8-49A5-9C0E-951868F984F4}">
      <dgm:prSet/>
      <dgm:spPr/>
      <dgm:t>
        <a:bodyPr/>
        <a:lstStyle/>
        <a:p>
          <a:endParaRPr lang="en-US"/>
        </a:p>
      </dgm:t>
    </dgm:pt>
    <dgm:pt modelId="{A0585D24-840A-4F40-AB42-F60AAFF8ECA5}" type="sibTrans" cxnId="{38011D3F-17F8-49A5-9C0E-951868F984F4}">
      <dgm:prSet/>
      <dgm:spPr/>
      <dgm:t>
        <a:bodyPr/>
        <a:lstStyle/>
        <a:p>
          <a:endParaRPr lang="en-US"/>
        </a:p>
      </dgm:t>
    </dgm:pt>
    <dgm:pt modelId="{94C610EA-E0CC-4ABE-BF5D-683B56D66511}">
      <dgm:prSet/>
      <dgm:spPr/>
      <dgm:t>
        <a:bodyPr/>
        <a:lstStyle/>
        <a:p>
          <a:r>
            <a:rPr lang="en-US" dirty="0"/>
            <a:t>Did anything come up that you had not considered before?</a:t>
          </a:r>
        </a:p>
      </dgm:t>
    </dgm:pt>
    <dgm:pt modelId="{81EDC919-A73A-41BF-8D10-57AFF85315F9}" type="parTrans" cxnId="{48ED21B3-4F57-4C2B-875D-45D029F463A6}">
      <dgm:prSet/>
      <dgm:spPr/>
      <dgm:t>
        <a:bodyPr/>
        <a:lstStyle/>
        <a:p>
          <a:endParaRPr lang="en-US"/>
        </a:p>
      </dgm:t>
    </dgm:pt>
    <dgm:pt modelId="{CF8D3DDC-F797-4B8D-83D9-DD5AE84E7D9D}" type="sibTrans" cxnId="{48ED21B3-4F57-4C2B-875D-45D029F463A6}">
      <dgm:prSet/>
      <dgm:spPr/>
      <dgm:t>
        <a:bodyPr/>
        <a:lstStyle/>
        <a:p>
          <a:endParaRPr lang="en-US"/>
        </a:p>
      </dgm:t>
    </dgm:pt>
    <dgm:pt modelId="{82B30146-878E-4BA4-B931-6149FC66AA79}" type="pres">
      <dgm:prSet presAssocID="{27A2A7BA-B3B4-4A8C-A194-FD5E729CE529}" presName="hierChild1" presStyleCnt="0">
        <dgm:presLayoutVars>
          <dgm:chPref val="1"/>
          <dgm:dir/>
          <dgm:animOne val="branch"/>
          <dgm:animLvl val="lvl"/>
          <dgm:resizeHandles/>
        </dgm:presLayoutVars>
      </dgm:prSet>
      <dgm:spPr/>
    </dgm:pt>
    <dgm:pt modelId="{BF69F423-C643-4672-A1D5-8CAAED6950C2}" type="pres">
      <dgm:prSet presAssocID="{F89BB597-644A-4F1A-BAD1-815C7803B9F1}" presName="hierRoot1" presStyleCnt="0"/>
      <dgm:spPr/>
    </dgm:pt>
    <dgm:pt modelId="{19A7E88F-BFBA-47AE-BF3D-39006C932E5F}" type="pres">
      <dgm:prSet presAssocID="{F89BB597-644A-4F1A-BAD1-815C7803B9F1}" presName="composite" presStyleCnt="0"/>
      <dgm:spPr/>
    </dgm:pt>
    <dgm:pt modelId="{4C1712F5-25A6-4AE3-8327-1549C2A08FDA}" type="pres">
      <dgm:prSet presAssocID="{F89BB597-644A-4F1A-BAD1-815C7803B9F1}" presName="background" presStyleLbl="node0" presStyleIdx="0" presStyleCnt="2"/>
      <dgm:spPr/>
    </dgm:pt>
    <dgm:pt modelId="{027E424E-B4FB-446E-AE6B-3271A3328F05}" type="pres">
      <dgm:prSet presAssocID="{F89BB597-644A-4F1A-BAD1-815C7803B9F1}" presName="text" presStyleLbl="fgAcc0" presStyleIdx="0" presStyleCnt="2">
        <dgm:presLayoutVars>
          <dgm:chPref val="3"/>
        </dgm:presLayoutVars>
      </dgm:prSet>
      <dgm:spPr/>
    </dgm:pt>
    <dgm:pt modelId="{05A57163-481F-4ECA-BC5F-94856DD7EE2E}" type="pres">
      <dgm:prSet presAssocID="{F89BB597-644A-4F1A-BAD1-815C7803B9F1}" presName="hierChild2" presStyleCnt="0"/>
      <dgm:spPr/>
    </dgm:pt>
    <dgm:pt modelId="{213A9DC7-5A5F-488F-A338-B2AF5C678E78}" type="pres">
      <dgm:prSet presAssocID="{94C610EA-E0CC-4ABE-BF5D-683B56D66511}" presName="hierRoot1" presStyleCnt="0"/>
      <dgm:spPr/>
    </dgm:pt>
    <dgm:pt modelId="{51978C13-EC9B-46DA-95DF-1DB2F0F876BC}" type="pres">
      <dgm:prSet presAssocID="{94C610EA-E0CC-4ABE-BF5D-683B56D66511}" presName="composite" presStyleCnt="0"/>
      <dgm:spPr/>
    </dgm:pt>
    <dgm:pt modelId="{661192EB-53B7-400F-8758-51DA57481734}" type="pres">
      <dgm:prSet presAssocID="{94C610EA-E0CC-4ABE-BF5D-683B56D66511}" presName="background" presStyleLbl="node0" presStyleIdx="1" presStyleCnt="2"/>
      <dgm:spPr/>
    </dgm:pt>
    <dgm:pt modelId="{87375D33-BE37-4D37-8406-7D15639C6DDC}" type="pres">
      <dgm:prSet presAssocID="{94C610EA-E0CC-4ABE-BF5D-683B56D66511}" presName="text" presStyleLbl="fgAcc0" presStyleIdx="1" presStyleCnt="2">
        <dgm:presLayoutVars>
          <dgm:chPref val="3"/>
        </dgm:presLayoutVars>
      </dgm:prSet>
      <dgm:spPr/>
    </dgm:pt>
    <dgm:pt modelId="{762DAB3B-8F17-4563-ACB7-BE67C97694AC}" type="pres">
      <dgm:prSet presAssocID="{94C610EA-E0CC-4ABE-BF5D-683B56D66511}" presName="hierChild2" presStyleCnt="0"/>
      <dgm:spPr/>
    </dgm:pt>
  </dgm:ptLst>
  <dgm:cxnLst>
    <dgm:cxn modelId="{D3BC5F21-A21B-4F72-961B-68DAD73A1E59}" type="presOf" srcId="{F89BB597-644A-4F1A-BAD1-815C7803B9F1}" destId="{027E424E-B4FB-446E-AE6B-3271A3328F05}" srcOrd="0" destOrd="0" presId="urn:microsoft.com/office/officeart/2005/8/layout/hierarchy1"/>
    <dgm:cxn modelId="{F5E45E29-C7EF-4A3A-9248-83DF877096B8}" type="presOf" srcId="{27A2A7BA-B3B4-4A8C-A194-FD5E729CE529}" destId="{82B30146-878E-4BA4-B931-6149FC66AA79}" srcOrd="0" destOrd="0" presId="urn:microsoft.com/office/officeart/2005/8/layout/hierarchy1"/>
    <dgm:cxn modelId="{38011D3F-17F8-49A5-9C0E-951868F984F4}" srcId="{27A2A7BA-B3B4-4A8C-A194-FD5E729CE529}" destId="{F89BB597-644A-4F1A-BAD1-815C7803B9F1}" srcOrd="0" destOrd="0" parTransId="{3351F479-5152-4619-818F-7FC1FD2EF150}" sibTransId="{A0585D24-840A-4F40-AB42-F60AAFF8ECA5}"/>
    <dgm:cxn modelId="{0BE5C43F-9AEA-44A5-9CFE-E8FD5FE43360}" type="presOf" srcId="{94C610EA-E0CC-4ABE-BF5D-683B56D66511}" destId="{87375D33-BE37-4D37-8406-7D15639C6DDC}" srcOrd="0" destOrd="0" presId="urn:microsoft.com/office/officeart/2005/8/layout/hierarchy1"/>
    <dgm:cxn modelId="{48ED21B3-4F57-4C2B-875D-45D029F463A6}" srcId="{27A2A7BA-B3B4-4A8C-A194-FD5E729CE529}" destId="{94C610EA-E0CC-4ABE-BF5D-683B56D66511}" srcOrd="1" destOrd="0" parTransId="{81EDC919-A73A-41BF-8D10-57AFF85315F9}" sibTransId="{CF8D3DDC-F797-4B8D-83D9-DD5AE84E7D9D}"/>
    <dgm:cxn modelId="{DD5872F6-43E2-492F-AD66-C219F5A38E58}" type="presParOf" srcId="{82B30146-878E-4BA4-B931-6149FC66AA79}" destId="{BF69F423-C643-4672-A1D5-8CAAED6950C2}" srcOrd="0" destOrd="0" presId="urn:microsoft.com/office/officeart/2005/8/layout/hierarchy1"/>
    <dgm:cxn modelId="{DEE29C3E-D240-439F-BD06-EDB7E28D24B3}" type="presParOf" srcId="{BF69F423-C643-4672-A1D5-8CAAED6950C2}" destId="{19A7E88F-BFBA-47AE-BF3D-39006C932E5F}" srcOrd="0" destOrd="0" presId="urn:microsoft.com/office/officeart/2005/8/layout/hierarchy1"/>
    <dgm:cxn modelId="{75B6049A-AF36-40DB-B4A6-C9134BE79885}" type="presParOf" srcId="{19A7E88F-BFBA-47AE-BF3D-39006C932E5F}" destId="{4C1712F5-25A6-4AE3-8327-1549C2A08FDA}" srcOrd="0" destOrd="0" presId="urn:microsoft.com/office/officeart/2005/8/layout/hierarchy1"/>
    <dgm:cxn modelId="{79373B6C-118E-4419-A3A0-95BF1E91BA36}" type="presParOf" srcId="{19A7E88F-BFBA-47AE-BF3D-39006C932E5F}" destId="{027E424E-B4FB-446E-AE6B-3271A3328F05}" srcOrd="1" destOrd="0" presId="urn:microsoft.com/office/officeart/2005/8/layout/hierarchy1"/>
    <dgm:cxn modelId="{7D1BCA7E-462A-4E9F-997D-609EB796212B}" type="presParOf" srcId="{BF69F423-C643-4672-A1D5-8CAAED6950C2}" destId="{05A57163-481F-4ECA-BC5F-94856DD7EE2E}" srcOrd="1" destOrd="0" presId="urn:microsoft.com/office/officeart/2005/8/layout/hierarchy1"/>
    <dgm:cxn modelId="{38E5474D-B687-4246-A40A-65A4E7459830}" type="presParOf" srcId="{82B30146-878E-4BA4-B931-6149FC66AA79}" destId="{213A9DC7-5A5F-488F-A338-B2AF5C678E78}" srcOrd="1" destOrd="0" presId="urn:microsoft.com/office/officeart/2005/8/layout/hierarchy1"/>
    <dgm:cxn modelId="{59AACDEA-FF99-4255-82FA-4BFD266F98B5}" type="presParOf" srcId="{213A9DC7-5A5F-488F-A338-B2AF5C678E78}" destId="{51978C13-EC9B-46DA-95DF-1DB2F0F876BC}" srcOrd="0" destOrd="0" presId="urn:microsoft.com/office/officeart/2005/8/layout/hierarchy1"/>
    <dgm:cxn modelId="{13A8B44B-56CF-452B-AA0A-B25D149523FE}" type="presParOf" srcId="{51978C13-EC9B-46DA-95DF-1DB2F0F876BC}" destId="{661192EB-53B7-400F-8758-51DA57481734}" srcOrd="0" destOrd="0" presId="urn:microsoft.com/office/officeart/2005/8/layout/hierarchy1"/>
    <dgm:cxn modelId="{1B0502DB-89D6-40C5-9F6D-055842D3A3C5}" type="presParOf" srcId="{51978C13-EC9B-46DA-95DF-1DB2F0F876BC}" destId="{87375D33-BE37-4D37-8406-7D15639C6DDC}" srcOrd="1" destOrd="0" presId="urn:microsoft.com/office/officeart/2005/8/layout/hierarchy1"/>
    <dgm:cxn modelId="{35BC60DD-760D-48D7-81BF-18947E9014F7}" type="presParOf" srcId="{213A9DC7-5A5F-488F-A338-B2AF5C678E78}" destId="{762DAB3B-8F17-4563-ACB7-BE67C97694AC}"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8229FB5-0EF0-4375-9AE9-C71F11D017A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779F3CD-4161-4E12-A144-907DC442D020}">
      <dgm:prSet/>
      <dgm:spPr/>
      <dgm:t>
        <a:bodyPr/>
        <a:lstStyle/>
        <a:p>
          <a:r>
            <a:rPr lang="en-US" b="0" i="0" baseline="0" dirty="0"/>
            <a:t>Some people feel shame and guilt to discover their identity grants them advantages when others struggle. </a:t>
          </a:r>
          <a:endParaRPr lang="en-US" dirty="0"/>
        </a:p>
      </dgm:t>
    </dgm:pt>
    <dgm:pt modelId="{D8387F4C-79A7-462C-A15D-DAB9BFE38261}" type="parTrans" cxnId="{43C0D8BD-C06D-45F9-BB5C-7F00FE2B4D1C}">
      <dgm:prSet/>
      <dgm:spPr/>
      <dgm:t>
        <a:bodyPr/>
        <a:lstStyle/>
        <a:p>
          <a:endParaRPr lang="en-US"/>
        </a:p>
      </dgm:t>
    </dgm:pt>
    <dgm:pt modelId="{51F846DF-7F63-4914-8889-B9408DB62BCE}" type="sibTrans" cxnId="{43C0D8BD-C06D-45F9-BB5C-7F00FE2B4D1C}">
      <dgm:prSet/>
      <dgm:spPr/>
      <dgm:t>
        <a:bodyPr/>
        <a:lstStyle/>
        <a:p>
          <a:endParaRPr lang="en-US"/>
        </a:p>
      </dgm:t>
    </dgm:pt>
    <dgm:pt modelId="{FCFD9584-37FA-4E03-9ED3-A384282E198E}">
      <dgm:prSet/>
      <dgm:spPr/>
      <dgm:t>
        <a:bodyPr/>
        <a:lstStyle/>
        <a:p>
          <a:r>
            <a:rPr lang="en-US" b="0" i="0" baseline="0" dirty="0"/>
            <a:t>This can manifest as rage and manipulation directed back at marginalized people. </a:t>
          </a:r>
          <a:endParaRPr lang="en-US" dirty="0"/>
        </a:p>
      </dgm:t>
    </dgm:pt>
    <dgm:pt modelId="{49F608F2-B748-4B54-8377-7972662AA1BA}" type="parTrans" cxnId="{33427B6C-CABC-491F-85F1-DD99E8BF0868}">
      <dgm:prSet/>
      <dgm:spPr/>
      <dgm:t>
        <a:bodyPr/>
        <a:lstStyle/>
        <a:p>
          <a:endParaRPr lang="en-US"/>
        </a:p>
      </dgm:t>
    </dgm:pt>
    <dgm:pt modelId="{3E74E022-AF65-4016-BE7D-26BBFB8EFDAD}" type="sibTrans" cxnId="{33427B6C-CABC-491F-85F1-DD99E8BF0868}">
      <dgm:prSet/>
      <dgm:spPr/>
      <dgm:t>
        <a:bodyPr/>
        <a:lstStyle/>
        <a:p>
          <a:endParaRPr lang="en-US"/>
        </a:p>
      </dgm:t>
    </dgm:pt>
    <dgm:pt modelId="{D7135912-F19D-4F4D-A343-F7A7E68D4B9F}">
      <dgm:prSet/>
      <dgm:spPr/>
      <dgm:t>
        <a:bodyPr/>
        <a:lstStyle/>
        <a:p>
          <a:r>
            <a:rPr lang="en-US" b="0" i="0" baseline="0" dirty="0"/>
            <a:t>An example of this is the concept of “white women’s tears.”</a:t>
          </a:r>
          <a:endParaRPr lang="en-US" dirty="0"/>
        </a:p>
      </dgm:t>
    </dgm:pt>
    <dgm:pt modelId="{1FD9323E-0C04-4632-87AC-E5AF347AC8DD}" type="parTrans" cxnId="{3E1AEBD2-0C06-4DE4-9EBE-19E6CED02B82}">
      <dgm:prSet/>
      <dgm:spPr/>
      <dgm:t>
        <a:bodyPr/>
        <a:lstStyle/>
        <a:p>
          <a:endParaRPr lang="en-US"/>
        </a:p>
      </dgm:t>
    </dgm:pt>
    <dgm:pt modelId="{F221221D-D4EE-4320-A5D0-4783DB5885C0}" type="sibTrans" cxnId="{3E1AEBD2-0C06-4DE4-9EBE-19E6CED02B82}">
      <dgm:prSet/>
      <dgm:spPr/>
      <dgm:t>
        <a:bodyPr/>
        <a:lstStyle/>
        <a:p>
          <a:endParaRPr lang="en-US"/>
        </a:p>
      </dgm:t>
    </dgm:pt>
    <dgm:pt modelId="{EDC17F51-72EC-4EA4-BEE2-3C479C5B62D8}" type="pres">
      <dgm:prSet presAssocID="{18229FB5-0EF0-4375-9AE9-C71F11D017A0}" presName="linear" presStyleCnt="0">
        <dgm:presLayoutVars>
          <dgm:animLvl val="lvl"/>
          <dgm:resizeHandles val="exact"/>
        </dgm:presLayoutVars>
      </dgm:prSet>
      <dgm:spPr/>
    </dgm:pt>
    <dgm:pt modelId="{E8200DE5-A485-45CE-966C-337F8105B0E2}" type="pres">
      <dgm:prSet presAssocID="{8779F3CD-4161-4E12-A144-907DC442D020}" presName="parentText" presStyleLbl="node1" presStyleIdx="0" presStyleCnt="3">
        <dgm:presLayoutVars>
          <dgm:chMax val="0"/>
          <dgm:bulletEnabled val="1"/>
        </dgm:presLayoutVars>
      </dgm:prSet>
      <dgm:spPr/>
    </dgm:pt>
    <dgm:pt modelId="{CEEB4355-0C4D-4858-9F5B-051264683E2A}" type="pres">
      <dgm:prSet presAssocID="{51F846DF-7F63-4914-8889-B9408DB62BCE}" presName="spacer" presStyleCnt="0"/>
      <dgm:spPr/>
    </dgm:pt>
    <dgm:pt modelId="{B339D817-E352-4C50-8A48-A5B40B6573E3}" type="pres">
      <dgm:prSet presAssocID="{FCFD9584-37FA-4E03-9ED3-A384282E198E}" presName="parentText" presStyleLbl="node1" presStyleIdx="1" presStyleCnt="3">
        <dgm:presLayoutVars>
          <dgm:chMax val="0"/>
          <dgm:bulletEnabled val="1"/>
        </dgm:presLayoutVars>
      </dgm:prSet>
      <dgm:spPr/>
    </dgm:pt>
    <dgm:pt modelId="{920A3F98-8D3C-4D5C-BB31-EC39E4AC874A}" type="pres">
      <dgm:prSet presAssocID="{3E74E022-AF65-4016-BE7D-26BBFB8EFDAD}" presName="spacer" presStyleCnt="0"/>
      <dgm:spPr/>
    </dgm:pt>
    <dgm:pt modelId="{1B0FAB8C-56C5-4FF6-9187-5AD7E7934B60}" type="pres">
      <dgm:prSet presAssocID="{D7135912-F19D-4F4D-A343-F7A7E68D4B9F}" presName="parentText" presStyleLbl="node1" presStyleIdx="2" presStyleCnt="3">
        <dgm:presLayoutVars>
          <dgm:chMax val="0"/>
          <dgm:bulletEnabled val="1"/>
        </dgm:presLayoutVars>
      </dgm:prSet>
      <dgm:spPr/>
    </dgm:pt>
  </dgm:ptLst>
  <dgm:cxnLst>
    <dgm:cxn modelId="{DB344D2C-A455-4AC4-B612-595017DB61A1}" type="presOf" srcId="{D7135912-F19D-4F4D-A343-F7A7E68D4B9F}" destId="{1B0FAB8C-56C5-4FF6-9187-5AD7E7934B60}" srcOrd="0" destOrd="0" presId="urn:microsoft.com/office/officeart/2005/8/layout/vList2"/>
    <dgm:cxn modelId="{41793C3D-86F8-4BE8-A294-2A6641BA2CCC}" type="presOf" srcId="{FCFD9584-37FA-4E03-9ED3-A384282E198E}" destId="{B339D817-E352-4C50-8A48-A5B40B6573E3}" srcOrd="0" destOrd="0" presId="urn:microsoft.com/office/officeart/2005/8/layout/vList2"/>
    <dgm:cxn modelId="{33427B6C-CABC-491F-85F1-DD99E8BF0868}" srcId="{18229FB5-0EF0-4375-9AE9-C71F11D017A0}" destId="{FCFD9584-37FA-4E03-9ED3-A384282E198E}" srcOrd="1" destOrd="0" parTransId="{49F608F2-B748-4B54-8377-7972662AA1BA}" sibTransId="{3E74E022-AF65-4016-BE7D-26BBFB8EFDAD}"/>
    <dgm:cxn modelId="{43C0D8BD-C06D-45F9-BB5C-7F00FE2B4D1C}" srcId="{18229FB5-0EF0-4375-9AE9-C71F11D017A0}" destId="{8779F3CD-4161-4E12-A144-907DC442D020}" srcOrd="0" destOrd="0" parTransId="{D8387F4C-79A7-462C-A15D-DAB9BFE38261}" sibTransId="{51F846DF-7F63-4914-8889-B9408DB62BCE}"/>
    <dgm:cxn modelId="{E09BC5C3-99EE-4659-B6B5-0CE7EF5E527D}" type="presOf" srcId="{18229FB5-0EF0-4375-9AE9-C71F11D017A0}" destId="{EDC17F51-72EC-4EA4-BEE2-3C479C5B62D8}" srcOrd="0" destOrd="0" presId="urn:microsoft.com/office/officeart/2005/8/layout/vList2"/>
    <dgm:cxn modelId="{DD36F4C3-3B7D-40B3-B49B-50A06CD1BB2C}" type="presOf" srcId="{8779F3CD-4161-4E12-A144-907DC442D020}" destId="{E8200DE5-A485-45CE-966C-337F8105B0E2}" srcOrd="0" destOrd="0" presId="urn:microsoft.com/office/officeart/2005/8/layout/vList2"/>
    <dgm:cxn modelId="{3E1AEBD2-0C06-4DE4-9EBE-19E6CED02B82}" srcId="{18229FB5-0EF0-4375-9AE9-C71F11D017A0}" destId="{D7135912-F19D-4F4D-A343-F7A7E68D4B9F}" srcOrd="2" destOrd="0" parTransId="{1FD9323E-0C04-4632-87AC-E5AF347AC8DD}" sibTransId="{F221221D-D4EE-4320-A5D0-4783DB5885C0}"/>
    <dgm:cxn modelId="{4D71602B-B9DF-443C-BEFB-CE99D4C19BCC}" type="presParOf" srcId="{EDC17F51-72EC-4EA4-BEE2-3C479C5B62D8}" destId="{E8200DE5-A485-45CE-966C-337F8105B0E2}" srcOrd="0" destOrd="0" presId="urn:microsoft.com/office/officeart/2005/8/layout/vList2"/>
    <dgm:cxn modelId="{F1624484-2EF6-47CC-992C-83D23400DB32}" type="presParOf" srcId="{EDC17F51-72EC-4EA4-BEE2-3C479C5B62D8}" destId="{CEEB4355-0C4D-4858-9F5B-051264683E2A}" srcOrd="1" destOrd="0" presId="urn:microsoft.com/office/officeart/2005/8/layout/vList2"/>
    <dgm:cxn modelId="{85EC345E-D970-428D-8A7D-7625C2189D90}" type="presParOf" srcId="{EDC17F51-72EC-4EA4-BEE2-3C479C5B62D8}" destId="{B339D817-E352-4C50-8A48-A5B40B6573E3}" srcOrd="2" destOrd="0" presId="urn:microsoft.com/office/officeart/2005/8/layout/vList2"/>
    <dgm:cxn modelId="{C2D08DAA-C2B9-4F76-B348-94DF1FC8FA65}" type="presParOf" srcId="{EDC17F51-72EC-4EA4-BEE2-3C479C5B62D8}" destId="{920A3F98-8D3C-4D5C-BB31-EC39E4AC874A}" srcOrd="3" destOrd="0" presId="urn:microsoft.com/office/officeart/2005/8/layout/vList2"/>
    <dgm:cxn modelId="{6352196E-9D8F-41F5-9722-07B4EFA87D43}" type="presParOf" srcId="{EDC17F51-72EC-4EA4-BEE2-3C479C5B62D8}" destId="{1B0FAB8C-56C5-4FF6-9187-5AD7E7934B60}"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379A1B2-9409-4D4E-AF32-B6A9A35862B4}"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09327E66-996B-4A07-B8F1-E9A194DC04D3}">
      <dgm:prSet/>
      <dgm:spPr/>
      <dgm:t>
        <a:bodyPr/>
        <a:lstStyle/>
        <a:p>
          <a:r>
            <a:rPr lang="en-US" b="0" i="0" baseline="0" dirty="0"/>
            <a:t>“These weaponized tears, which result in Black people being silenced and ‘white women avoiding accountability and gaining sympathy,’ contribute to the concept of white supremacy, framing white women’s needs as the most important regardless of the situation.”</a:t>
          </a:r>
          <a:endParaRPr lang="en-US" dirty="0"/>
        </a:p>
      </dgm:t>
    </dgm:pt>
    <dgm:pt modelId="{BC52D497-C91D-4418-BDAC-6B4E68A2EC92}" type="parTrans" cxnId="{4B682D1E-9494-4322-969F-972ACAF32284}">
      <dgm:prSet/>
      <dgm:spPr/>
      <dgm:t>
        <a:bodyPr/>
        <a:lstStyle/>
        <a:p>
          <a:endParaRPr lang="en-US"/>
        </a:p>
      </dgm:t>
    </dgm:pt>
    <dgm:pt modelId="{5C032C39-963B-46E5-A284-D4753ECD95BA}" type="sibTrans" cxnId="{4B682D1E-9494-4322-969F-972ACAF32284}">
      <dgm:prSet/>
      <dgm:spPr/>
      <dgm:t>
        <a:bodyPr/>
        <a:lstStyle/>
        <a:p>
          <a:endParaRPr lang="en-US"/>
        </a:p>
      </dgm:t>
    </dgm:pt>
    <dgm:pt modelId="{0198C588-C34C-46D7-83F6-F06B5D914A94}">
      <dgm:prSet/>
      <dgm:spPr/>
      <dgm:t>
        <a:bodyPr/>
        <a:lstStyle/>
        <a:p>
          <a:r>
            <a:rPr lang="en-US" b="0" i="0" baseline="0" dirty="0"/>
            <a:t>This tactic diverts attention from the impact of racism to the emotions of the privileged individual. </a:t>
          </a:r>
          <a:endParaRPr lang="en-US" dirty="0"/>
        </a:p>
      </dgm:t>
    </dgm:pt>
    <dgm:pt modelId="{5CAF80EA-BD20-417D-B427-985253A9E0C0}" type="parTrans" cxnId="{55821D05-A531-4B9D-B3DD-CFCD3AE9971B}">
      <dgm:prSet/>
      <dgm:spPr/>
      <dgm:t>
        <a:bodyPr/>
        <a:lstStyle/>
        <a:p>
          <a:endParaRPr lang="en-US"/>
        </a:p>
      </dgm:t>
    </dgm:pt>
    <dgm:pt modelId="{52F49DD1-45DD-4288-A72F-48F8D1798B0C}" type="sibTrans" cxnId="{55821D05-A531-4B9D-B3DD-CFCD3AE9971B}">
      <dgm:prSet/>
      <dgm:spPr/>
      <dgm:t>
        <a:bodyPr/>
        <a:lstStyle/>
        <a:p>
          <a:endParaRPr lang="en-US"/>
        </a:p>
      </dgm:t>
    </dgm:pt>
    <dgm:pt modelId="{0881DB11-1BD6-4E93-B833-BEA7152FC895}">
      <dgm:prSet/>
      <dgm:spPr/>
      <dgm:t>
        <a:bodyPr/>
        <a:lstStyle/>
        <a:p>
          <a:pPr>
            <a:buNone/>
          </a:pPr>
          <a:r>
            <a:rPr lang="en-US" dirty="0"/>
            <a:t>“White women’s tears are particularly potent as they are ‘attached to the idea of femininity’ and the ‘notion that white women need protection.’”</a:t>
          </a:r>
        </a:p>
      </dgm:t>
    </dgm:pt>
    <dgm:pt modelId="{1C876C53-627A-466B-B8DC-4223C0CE30C9}" type="parTrans" cxnId="{E887C8C7-3ED2-45DE-9A91-1C07E48D59B2}">
      <dgm:prSet/>
      <dgm:spPr/>
      <dgm:t>
        <a:bodyPr/>
        <a:lstStyle/>
        <a:p>
          <a:endParaRPr lang="en-CA"/>
        </a:p>
      </dgm:t>
    </dgm:pt>
    <dgm:pt modelId="{017A12B8-D05E-48A9-92F0-89882A103E9E}" type="sibTrans" cxnId="{E887C8C7-3ED2-45DE-9A91-1C07E48D59B2}">
      <dgm:prSet/>
      <dgm:spPr/>
      <dgm:t>
        <a:bodyPr/>
        <a:lstStyle/>
        <a:p>
          <a:endParaRPr lang="en-CA"/>
        </a:p>
      </dgm:t>
    </dgm:pt>
    <dgm:pt modelId="{D7915891-A63B-4742-8AA1-A4F7BF3E6817}" type="pres">
      <dgm:prSet presAssocID="{6379A1B2-9409-4D4E-AF32-B6A9A35862B4}" presName="Name0" presStyleCnt="0">
        <dgm:presLayoutVars>
          <dgm:dir/>
          <dgm:animLvl val="lvl"/>
          <dgm:resizeHandles val="exact"/>
        </dgm:presLayoutVars>
      </dgm:prSet>
      <dgm:spPr/>
    </dgm:pt>
    <dgm:pt modelId="{F38A1503-C839-49DC-A229-BAB3A02EDD81}" type="pres">
      <dgm:prSet presAssocID="{0198C588-C34C-46D7-83F6-F06B5D914A94}" presName="boxAndChildren" presStyleCnt="0"/>
      <dgm:spPr/>
    </dgm:pt>
    <dgm:pt modelId="{0EBA799F-9D24-4522-84BE-06440B157088}" type="pres">
      <dgm:prSet presAssocID="{0198C588-C34C-46D7-83F6-F06B5D914A94}" presName="parentTextBox" presStyleLbl="node1" presStyleIdx="0" presStyleCnt="3"/>
      <dgm:spPr/>
    </dgm:pt>
    <dgm:pt modelId="{3ED44CF5-2F87-4B2B-9B9A-2CC7B0C57896}" type="pres">
      <dgm:prSet presAssocID="{5C032C39-963B-46E5-A284-D4753ECD95BA}" presName="sp" presStyleCnt="0"/>
      <dgm:spPr/>
    </dgm:pt>
    <dgm:pt modelId="{2345223B-116B-4A03-AF25-19100ACEBD3F}" type="pres">
      <dgm:prSet presAssocID="{09327E66-996B-4A07-B8F1-E9A194DC04D3}" presName="arrowAndChildren" presStyleCnt="0"/>
      <dgm:spPr/>
    </dgm:pt>
    <dgm:pt modelId="{F1BD50E7-F52A-46B1-92BE-23AB42BAB043}" type="pres">
      <dgm:prSet presAssocID="{09327E66-996B-4A07-B8F1-E9A194DC04D3}" presName="parentTextArrow" presStyleLbl="node1" presStyleIdx="1" presStyleCnt="3"/>
      <dgm:spPr/>
    </dgm:pt>
    <dgm:pt modelId="{72608DFA-8B48-4D60-A496-6E8CDA4B4AFE}" type="pres">
      <dgm:prSet presAssocID="{017A12B8-D05E-48A9-92F0-89882A103E9E}" presName="sp" presStyleCnt="0"/>
      <dgm:spPr/>
    </dgm:pt>
    <dgm:pt modelId="{C21DA476-DCC0-481F-B29C-AB8D9781F95D}" type="pres">
      <dgm:prSet presAssocID="{0881DB11-1BD6-4E93-B833-BEA7152FC895}" presName="arrowAndChildren" presStyleCnt="0"/>
      <dgm:spPr/>
    </dgm:pt>
    <dgm:pt modelId="{D81C0C3E-2F98-4474-BE2C-6EDBFD674717}" type="pres">
      <dgm:prSet presAssocID="{0881DB11-1BD6-4E93-B833-BEA7152FC895}" presName="parentTextArrow" presStyleLbl="node1" presStyleIdx="2" presStyleCnt="3"/>
      <dgm:spPr/>
    </dgm:pt>
  </dgm:ptLst>
  <dgm:cxnLst>
    <dgm:cxn modelId="{55821D05-A531-4B9D-B3DD-CFCD3AE9971B}" srcId="{6379A1B2-9409-4D4E-AF32-B6A9A35862B4}" destId="{0198C588-C34C-46D7-83F6-F06B5D914A94}" srcOrd="2" destOrd="0" parTransId="{5CAF80EA-BD20-417D-B427-985253A9E0C0}" sibTransId="{52F49DD1-45DD-4288-A72F-48F8D1798B0C}"/>
    <dgm:cxn modelId="{4B682D1E-9494-4322-969F-972ACAF32284}" srcId="{6379A1B2-9409-4D4E-AF32-B6A9A35862B4}" destId="{09327E66-996B-4A07-B8F1-E9A194DC04D3}" srcOrd="1" destOrd="0" parTransId="{BC52D497-C91D-4418-BDAC-6B4E68A2EC92}" sibTransId="{5C032C39-963B-46E5-A284-D4753ECD95BA}"/>
    <dgm:cxn modelId="{F4942531-BF01-473E-9644-D90DE48138BB}" type="presOf" srcId="{0198C588-C34C-46D7-83F6-F06B5D914A94}" destId="{0EBA799F-9D24-4522-84BE-06440B157088}" srcOrd="0" destOrd="0" presId="urn:microsoft.com/office/officeart/2005/8/layout/process4"/>
    <dgm:cxn modelId="{B7122D42-9FB9-4690-9119-E742993BDCE2}" type="presOf" srcId="{09327E66-996B-4A07-B8F1-E9A194DC04D3}" destId="{F1BD50E7-F52A-46B1-92BE-23AB42BAB043}" srcOrd="0" destOrd="0" presId="urn:microsoft.com/office/officeart/2005/8/layout/process4"/>
    <dgm:cxn modelId="{1AB2FD6F-63CA-402C-8DB2-E7DB70356B1B}" type="presOf" srcId="{0881DB11-1BD6-4E93-B833-BEA7152FC895}" destId="{D81C0C3E-2F98-4474-BE2C-6EDBFD674717}" srcOrd="0" destOrd="0" presId="urn:microsoft.com/office/officeart/2005/8/layout/process4"/>
    <dgm:cxn modelId="{A43A5AC3-9C25-4966-AE58-324A0BAED72F}" type="presOf" srcId="{6379A1B2-9409-4D4E-AF32-B6A9A35862B4}" destId="{D7915891-A63B-4742-8AA1-A4F7BF3E6817}" srcOrd="0" destOrd="0" presId="urn:microsoft.com/office/officeart/2005/8/layout/process4"/>
    <dgm:cxn modelId="{E887C8C7-3ED2-45DE-9A91-1C07E48D59B2}" srcId="{6379A1B2-9409-4D4E-AF32-B6A9A35862B4}" destId="{0881DB11-1BD6-4E93-B833-BEA7152FC895}" srcOrd="0" destOrd="0" parTransId="{1C876C53-627A-466B-B8DC-4223C0CE30C9}" sibTransId="{017A12B8-D05E-48A9-92F0-89882A103E9E}"/>
    <dgm:cxn modelId="{05E940FC-1660-42C2-B88F-1F47DCE5DEF1}" type="presParOf" srcId="{D7915891-A63B-4742-8AA1-A4F7BF3E6817}" destId="{F38A1503-C839-49DC-A229-BAB3A02EDD81}" srcOrd="0" destOrd="0" presId="urn:microsoft.com/office/officeart/2005/8/layout/process4"/>
    <dgm:cxn modelId="{4014D6C4-056A-4D87-88BE-BF886329F23A}" type="presParOf" srcId="{F38A1503-C839-49DC-A229-BAB3A02EDD81}" destId="{0EBA799F-9D24-4522-84BE-06440B157088}" srcOrd="0" destOrd="0" presId="urn:microsoft.com/office/officeart/2005/8/layout/process4"/>
    <dgm:cxn modelId="{16BD3D27-A752-4B74-AF5E-4AF8F79602EE}" type="presParOf" srcId="{D7915891-A63B-4742-8AA1-A4F7BF3E6817}" destId="{3ED44CF5-2F87-4B2B-9B9A-2CC7B0C57896}" srcOrd="1" destOrd="0" presId="urn:microsoft.com/office/officeart/2005/8/layout/process4"/>
    <dgm:cxn modelId="{0AC9EFAD-EE42-40D3-9F09-9C295117BFC2}" type="presParOf" srcId="{D7915891-A63B-4742-8AA1-A4F7BF3E6817}" destId="{2345223B-116B-4A03-AF25-19100ACEBD3F}" srcOrd="2" destOrd="0" presId="urn:microsoft.com/office/officeart/2005/8/layout/process4"/>
    <dgm:cxn modelId="{4AD8D836-CAA0-49F1-AC15-D26AEDA57745}" type="presParOf" srcId="{2345223B-116B-4A03-AF25-19100ACEBD3F}" destId="{F1BD50E7-F52A-46B1-92BE-23AB42BAB043}" srcOrd="0" destOrd="0" presId="urn:microsoft.com/office/officeart/2005/8/layout/process4"/>
    <dgm:cxn modelId="{6A3F77F7-1658-498E-A536-161C903589E7}" type="presParOf" srcId="{D7915891-A63B-4742-8AA1-A4F7BF3E6817}" destId="{72608DFA-8B48-4D60-A496-6E8CDA4B4AFE}" srcOrd="3" destOrd="0" presId="urn:microsoft.com/office/officeart/2005/8/layout/process4"/>
    <dgm:cxn modelId="{43C1081B-CFC6-455C-9AC1-D6D3617F3D07}" type="presParOf" srcId="{D7915891-A63B-4742-8AA1-A4F7BF3E6817}" destId="{C21DA476-DCC0-481F-B29C-AB8D9781F95D}" srcOrd="4" destOrd="0" presId="urn:microsoft.com/office/officeart/2005/8/layout/process4"/>
    <dgm:cxn modelId="{C3E22230-0778-4776-A8F0-25933AA89246}" type="presParOf" srcId="{C21DA476-DCC0-481F-B29C-AB8D9781F95D}" destId="{D81C0C3E-2F98-4474-BE2C-6EDBFD674717}"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F57E24C-1C7E-4640-A33E-BB7C9FF76BF3}"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7D113C8E-570A-4776-BDA2-885F772BE7A9}">
      <dgm:prSet custT="1"/>
      <dgm:spPr/>
      <dgm:t>
        <a:bodyPr/>
        <a:lstStyle/>
        <a:p>
          <a:pPr>
            <a:lnSpc>
              <a:spcPct val="100000"/>
            </a:lnSpc>
          </a:pPr>
          <a:r>
            <a:rPr lang="en-US" sz="2000" dirty="0"/>
            <a:t>Can you think of a time when a conversation about bias or discrimination became centered on the emotions of a person who was not directly affected? How might shifting the focus in that way affect the conversation?</a:t>
          </a:r>
        </a:p>
      </dgm:t>
    </dgm:pt>
    <dgm:pt modelId="{0643AD51-12D9-4882-BCDB-4FFE5650C241}" type="parTrans" cxnId="{6BAACF99-B1CB-4BA5-8586-C8322AB3813D}">
      <dgm:prSet/>
      <dgm:spPr/>
      <dgm:t>
        <a:bodyPr/>
        <a:lstStyle/>
        <a:p>
          <a:endParaRPr lang="en-US"/>
        </a:p>
      </dgm:t>
    </dgm:pt>
    <dgm:pt modelId="{4C902478-33A5-48C3-86AD-B3C1C4546011}" type="sibTrans" cxnId="{6BAACF99-B1CB-4BA5-8586-C8322AB3813D}">
      <dgm:prSet/>
      <dgm:spPr/>
      <dgm:t>
        <a:bodyPr/>
        <a:lstStyle/>
        <a:p>
          <a:pPr>
            <a:lnSpc>
              <a:spcPct val="100000"/>
            </a:lnSpc>
          </a:pPr>
          <a:endParaRPr lang="en-US"/>
        </a:p>
      </dgm:t>
    </dgm:pt>
    <dgm:pt modelId="{8836A927-E5C2-4D8C-B601-061315C906A2}">
      <dgm:prSet custT="1"/>
      <dgm:spPr/>
      <dgm:t>
        <a:bodyPr/>
        <a:lstStyle/>
        <a:p>
          <a:pPr>
            <a:lnSpc>
              <a:spcPct val="100000"/>
            </a:lnSpc>
          </a:pPr>
          <a:r>
            <a:rPr lang="en-US" sz="2000" dirty="0"/>
            <a:t>What steps can workplace leaders and employees take to build cultures where accountability conversations are handled constructively, even when emotions arise?</a:t>
          </a:r>
        </a:p>
      </dgm:t>
    </dgm:pt>
    <dgm:pt modelId="{FD2D5090-004F-455B-BCB7-EA944A032E6D}" type="parTrans" cxnId="{65C86CAA-3199-483B-AF9A-E018A700DF9E}">
      <dgm:prSet/>
      <dgm:spPr/>
      <dgm:t>
        <a:bodyPr/>
        <a:lstStyle/>
        <a:p>
          <a:endParaRPr lang="en-US"/>
        </a:p>
      </dgm:t>
    </dgm:pt>
    <dgm:pt modelId="{A6EACAE3-6427-450B-BB1E-37B27C6BB4D8}" type="sibTrans" cxnId="{65C86CAA-3199-483B-AF9A-E018A700DF9E}">
      <dgm:prSet/>
      <dgm:spPr/>
      <dgm:t>
        <a:bodyPr/>
        <a:lstStyle/>
        <a:p>
          <a:endParaRPr lang="en-US"/>
        </a:p>
      </dgm:t>
    </dgm:pt>
    <dgm:pt modelId="{07B7B3EA-EA04-433C-8F7B-A39FCE1677A6}" type="pres">
      <dgm:prSet presAssocID="{3F57E24C-1C7E-4640-A33E-BB7C9FF76BF3}" presName="root" presStyleCnt="0">
        <dgm:presLayoutVars>
          <dgm:dir/>
          <dgm:resizeHandles val="exact"/>
        </dgm:presLayoutVars>
      </dgm:prSet>
      <dgm:spPr/>
    </dgm:pt>
    <dgm:pt modelId="{BF354B14-0149-4F88-A120-88F5FA6C4409}" type="pres">
      <dgm:prSet presAssocID="{3F57E24C-1C7E-4640-A33E-BB7C9FF76BF3}" presName="container" presStyleCnt="0">
        <dgm:presLayoutVars>
          <dgm:dir/>
          <dgm:resizeHandles val="exact"/>
        </dgm:presLayoutVars>
      </dgm:prSet>
      <dgm:spPr/>
    </dgm:pt>
    <dgm:pt modelId="{F96D1CCE-DA8E-48D8-BD28-086E9CA6B2C0}" type="pres">
      <dgm:prSet presAssocID="{7D113C8E-570A-4776-BDA2-885F772BE7A9}" presName="compNode" presStyleCnt="0"/>
      <dgm:spPr/>
    </dgm:pt>
    <dgm:pt modelId="{875DDAAD-EE6F-4E3D-A3A3-7A6A0182B62E}" type="pres">
      <dgm:prSet presAssocID="{7D113C8E-570A-4776-BDA2-885F772BE7A9}" presName="iconBgRect" presStyleLbl="bgShp" presStyleIdx="0" presStyleCnt="2"/>
      <dgm:spPr/>
    </dgm:pt>
    <dgm:pt modelId="{F03F81C3-3249-4172-BCD4-385B5A766270}" type="pres">
      <dgm:prSet presAssocID="{7D113C8E-570A-4776-BDA2-885F772BE7A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onfused Person"/>
        </a:ext>
      </dgm:extLst>
    </dgm:pt>
    <dgm:pt modelId="{D02AB25B-3C3C-4A3C-A766-B6ACD3E6C748}" type="pres">
      <dgm:prSet presAssocID="{7D113C8E-570A-4776-BDA2-885F772BE7A9}" presName="spaceRect" presStyleCnt="0"/>
      <dgm:spPr/>
    </dgm:pt>
    <dgm:pt modelId="{5F6D9759-A92B-4AA4-9F46-38C0FC5EE51E}" type="pres">
      <dgm:prSet presAssocID="{7D113C8E-570A-4776-BDA2-885F772BE7A9}" presName="textRect" presStyleLbl="revTx" presStyleIdx="0" presStyleCnt="2">
        <dgm:presLayoutVars>
          <dgm:chMax val="1"/>
          <dgm:chPref val="1"/>
        </dgm:presLayoutVars>
      </dgm:prSet>
      <dgm:spPr/>
    </dgm:pt>
    <dgm:pt modelId="{E0ED75F9-47D5-4918-A72D-9A4AEA51D56D}" type="pres">
      <dgm:prSet presAssocID="{4C902478-33A5-48C3-86AD-B3C1C4546011}" presName="sibTrans" presStyleLbl="sibTrans2D1" presStyleIdx="0" presStyleCnt="0"/>
      <dgm:spPr/>
    </dgm:pt>
    <dgm:pt modelId="{88C8CEB0-E9BB-49F4-99DD-4419AE2FB63D}" type="pres">
      <dgm:prSet presAssocID="{8836A927-E5C2-4D8C-B601-061315C906A2}" presName="compNode" presStyleCnt="0"/>
      <dgm:spPr/>
    </dgm:pt>
    <dgm:pt modelId="{715DA787-7489-4BAD-A9C4-DE06956417BA}" type="pres">
      <dgm:prSet presAssocID="{8836A927-E5C2-4D8C-B601-061315C906A2}" presName="iconBgRect" presStyleLbl="bgShp" presStyleIdx="1" presStyleCnt="2"/>
      <dgm:spPr/>
    </dgm:pt>
    <dgm:pt modelId="{946FFEFB-08FC-4E68-8B55-EDCC6F9A377D}" type="pres">
      <dgm:prSet presAssocID="{8836A927-E5C2-4D8C-B601-061315C906A2}"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roup of People"/>
        </a:ext>
      </dgm:extLst>
    </dgm:pt>
    <dgm:pt modelId="{5532A8FB-BBCC-4FB2-8633-980EBCDF547B}" type="pres">
      <dgm:prSet presAssocID="{8836A927-E5C2-4D8C-B601-061315C906A2}" presName="spaceRect" presStyleCnt="0"/>
      <dgm:spPr/>
    </dgm:pt>
    <dgm:pt modelId="{B513C151-8BC8-466D-A129-22190A86AB8C}" type="pres">
      <dgm:prSet presAssocID="{8836A927-E5C2-4D8C-B601-061315C906A2}" presName="textRect" presStyleLbl="revTx" presStyleIdx="1" presStyleCnt="2">
        <dgm:presLayoutVars>
          <dgm:chMax val="1"/>
          <dgm:chPref val="1"/>
        </dgm:presLayoutVars>
      </dgm:prSet>
      <dgm:spPr/>
    </dgm:pt>
  </dgm:ptLst>
  <dgm:cxnLst>
    <dgm:cxn modelId="{A6DD9225-49CF-4230-A52C-AA143A94C54A}" type="presOf" srcId="{4C902478-33A5-48C3-86AD-B3C1C4546011}" destId="{E0ED75F9-47D5-4918-A72D-9A4AEA51D56D}" srcOrd="0" destOrd="0" presId="urn:microsoft.com/office/officeart/2018/2/layout/IconCircleList"/>
    <dgm:cxn modelId="{CCF95984-3D5F-49F3-BF7B-787369162BC9}" type="presOf" srcId="{8836A927-E5C2-4D8C-B601-061315C906A2}" destId="{B513C151-8BC8-466D-A129-22190A86AB8C}" srcOrd="0" destOrd="0" presId="urn:microsoft.com/office/officeart/2018/2/layout/IconCircleList"/>
    <dgm:cxn modelId="{6BAACF99-B1CB-4BA5-8586-C8322AB3813D}" srcId="{3F57E24C-1C7E-4640-A33E-BB7C9FF76BF3}" destId="{7D113C8E-570A-4776-BDA2-885F772BE7A9}" srcOrd="0" destOrd="0" parTransId="{0643AD51-12D9-4882-BCDB-4FFE5650C241}" sibTransId="{4C902478-33A5-48C3-86AD-B3C1C4546011}"/>
    <dgm:cxn modelId="{65C86CAA-3199-483B-AF9A-E018A700DF9E}" srcId="{3F57E24C-1C7E-4640-A33E-BB7C9FF76BF3}" destId="{8836A927-E5C2-4D8C-B601-061315C906A2}" srcOrd="1" destOrd="0" parTransId="{FD2D5090-004F-455B-BCB7-EA944A032E6D}" sibTransId="{A6EACAE3-6427-450B-BB1E-37B27C6BB4D8}"/>
    <dgm:cxn modelId="{DD6B6FEA-FABA-4D89-862E-4E28DE780589}" type="presOf" srcId="{3F57E24C-1C7E-4640-A33E-BB7C9FF76BF3}" destId="{07B7B3EA-EA04-433C-8F7B-A39FCE1677A6}" srcOrd="0" destOrd="0" presId="urn:microsoft.com/office/officeart/2018/2/layout/IconCircleList"/>
    <dgm:cxn modelId="{591789F5-E27A-47E9-B274-1120FA232D0A}" type="presOf" srcId="{7D113C8E-570A-4776-BDA2-885F772BE7A9}" destId="{5F6D9759-A92B-4AA4-9F46-38C0FC5EE51E}" srcOrd="0" destOrd="0" presId="urn:microsoft.com/office/officeart/2018/2/layout/IconCircleList"/>
    <dgm:cxn modelId="{B409B586-1F61-439D-9605-43AEF81976A4}" type="presParOf" srcId="{07B7B3EA-EA04-433C-8F7B-A39FCE1677A6}" destId="{BF354B14-0149-4F88-A120-88F5FA6C4409}" srcOrd="0" destOrd="0" presId="urn:microsoft.com/office/officeart/2018/2/layout/IconCircleList"/>
    <dgm:cxn modelId="{61CE4C08-FCB5-4E38-BC9F-8E0FA89E64F3}" type="presParOf" srcId="{BF354B14-0149-4F88-A120-88F5FA6C4409}" destId="{F96D1CCE-DA8E-48D8-BD28-086E9CA6B2C0}" srcOrd="0" destOrd="0" presId="urn:microsoft.com/office/officeart/2018/2/layout/IconCircleList"/>
    <dgm:cxn modelId="{B398A179-4849-4BF5-9CA1-9A79B99472D6}" type="presParOf" srcId="{F96D1CCE-DA8E-48D8-BD28-086E9CA6B2C0}" destId="{875DDAAD-EE6F-4E3D-A3A3-7A6A0182B62E}" srcOrd="0" destOrd="0" presId="urn:microsoft.com/office/officeart/2018/2/layout/IconCircleList"/>
    <dgm:cxn modelId="{29B43FCE-5D86-4DB3-8ACA-D6EE3944866D}" type="presParOf" srcId="{F96D1CCE-DA8E-48D8-BD28-086E9CA6B2C0}" destId="{F03F81C3-3249-4172-BCD4-385B5A766270}" srcOrd="1" destOrd="0" presId="urn:microsoft.com/office/officeart/2018/2/layout/IconCircleList"/>
    <dgm:cxn modelId="{F6E25D22-07BC-49A5-9A68-404CCA3C2672}" type="presParOf" srcId="{F96D1CCE-DA8E-48D8-BD28-086E9CA6B2C0}" destId="{D02AB25B-3C3C-4A3C-A766-B6ACD3E6C748}" srcOrd="2" destOrd="0" presId="urn:microsoft.com/office/officeart/2018/2/layout/IconCircleList"/>
    <dgm:cxn modelId="{0365268C-D80A-45AA-9B79-98EA5C691669}" type="presParOf" srcId="{F96D1CCE-DA8E-48D8-BD28-086E9CA6B2C0}" destId="{5F6D9759-A92B-4AA4-9F46-38C0FC5EE51E}" srcOrd="3" destOrd="0" presId="urn:microsoft.com/office/officeart/2018/2/layout/IconCircleList"/>
    <dgm:cxn modelId="{ADBFE9A1-AC01-413B-98AD-0998FB2A09EE}" type="presParOf" srcId="{BF354B14-0149-4F88-A120-88F5FA6C4409}" destId="{E0ED75F9-47D5-4918-A72D-9A4AEA51D56D}" srcOrd="1" destOrd="0" presId="urn:microsoft.com/office/officeart/2018/2/layout/IconCircleList"/>
    <dgm:cxn modelId="{A220A866-AC31-4C22-B97C-B15B8DFDCE0D}" type="presParOf" srcId="{BF354B14-0149-4F88-A120-88F5FA6C4409}" destId="{88C8CEB0-E9BB-49F4-99DD-4419AE2FB63D}" srcOrd="2" destOrd="0" presId="urn:microsoft.com/office/officeart/2018/2/layout/IconCircleList"/>
    <dgm:cxn modelId="{54C28CD2-7F7F-40E5-829A-C29EA31A41CB}" type="presParOf" srcId="{88C8CEB0-E9BB-49F4-99DD-4419AE2FB63D}" destId="{715DA787-7489-4BAD-A9C4-DE06956417BA}" srcOrd="0" destOrd="0" presId="urn:microsoft.com/office/officeart/2018/2/layout/IconCircleList"/>
    <dgm:cxn modelId="{62F4753A-47BA-4CA1-9EAC-0AD621C430E6}" type="presParOf" srcId="{88C8CEB0-E9BB-49F4-99DD-4419AE2FB63D}" destId="{946FFEFB-08FC-4E68-8B55-EDCC6F9A377D}" srcOrd="1" destOrd="0" presId="urn:microsoft.com/office/officeart/2018/2/layout/IconCircleList"/>
    <dgm:cxn modelId="{76A49B0B-7881-4BD6-9DC2-86458954DEF9}" type="presParOf" srcId="{88C8CEB0-E9BB-49F4-99DD-4419AE2FB63D}" destId="{5532A8FB-BBCC-4FB2-8633-980EBCDF547B}" srcOrd="2" destOrd="0" presId="urn:microsoft.com/office/officeart/2018/2/layout/IconCircleList"/>
    <dgm:cxn modelId="{57441C3E-C55E-4D18-9E5B-675FDE4F0121}" type="presParOf" srcId="{88C8CEB0-E9BB-49F4-99DD-4419AE2FB63D}" destId="{B513C151-8BC8-466D-A129-22190A86AB8C}"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41F2F87-F832-4BAB-ACD7-98313E43AFE8}"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3FEE6938-C9DE-460C-9BAD-58AC9A8AF543}">
      <dgm:prSet/>
      <dgm:spPr/>
      <dgm:t>
        <a:bodyPr/>
        <a:lstStyle/>
        <a:p>
          <a:r>
            <a:rPr lang="en-US" b="0" i="0" baseline="0" dirty="0"/>
            <a:t>In 2020, the “Black Lives Matter” movement took off across North America and the world. </a:t>
          </a:r>
          <a:endParaRPr lang="en-US" dirty="0"/>
        </a:p>
      </dgm:t>
    </dgm:pt>
    <dgm:pt modelId="{3199E2C2-09CF-43B1-8AAC-F6EACCECF1AD}" type="parTrans" cxnId="{1BCB3965-D1AB-4255-A867-987459BC2446}">
      <dgm:prSet/>
      <dgm:spPr/>
      <dgm:t>
        <a:bodyPr/>
        <a:lstStyle/>
        <a:p>
          <a:endParaRPr lang="en-US"/>
        </a:p>
      </dgm:t>
    </dgm:pt>
    <dgm:pt modelId="{C543F108-0ABA-4951-8C74-A82C10EBA847}" type="sibTrans" cxnId="{1BCB3965-D1AB-4255-A867-987459BC2446}">
      <dgm:prSet/>
      <dgm:spPr/>
      <dgm:t>
        <a:bodyPr/>
        <a:lstStyle/>
        <a:p>
          <a:endParaRPr lang="en-US"/>
        </a:p>
      </dgm:t>
    </dgm:pt>
    <dgm:pt modelId="{3FC1B44B-D5A6-4210-B585-A094750B1991}">
      <dgm:prSet/>
      <dgm:spPr/>
      <dgm:t>
        <a:bodyPr/>
        <a:lstStyle/>
        <a:p>
          <a:r>
            <a:rPr lang="en-US" b="0" i="0" baseline="0" dirty="0"/>
            <a:t>The movement was founded to bring attention to the high number of deaths Black people face at the hands of police. </a:t>
          </a:r>
          <a:endParaRPr lang="en-US" dirty="0"/>
        </a:p>
      </dgm:t>
    </dgm:pt>
    <dgm:pt modelId="{80BE1EFB-F356-4F6F-9281-634996808F3A}" type="parTrans" cxnId="{20029927-641D-4CC5-8072-B71AD1FE56A5}">
      <dgm:prSet/>
      <dgm:spPr/>
      <dgm:t>
        <a:bodyPr/>
        <a:lstStyle/>
        <a:p>
          <a:endParaRPr lang="en-US"/>
        </a:p>
      </dgm:t>
    </dgm:pt>
    <dgm:pt modelId="{660D97F5-26D7-486C-A06C-7AFEC0F5F6A0}" type="sibTrans" cxnId="{20029927-641D-4CC5-8072-B71AD1FE56A5}">
      <dgm:prSet/>
      <dgm:spPr/>
      <dgm:t>
        <a:bodyPr/>
        <a:lstStyle/>
        <a:p>
          <a:endParaRPr lang="en-US"/>
        </a:p>
      </dgm:t>
    </dgm:pt>
    <dgm:pt modelId="{280544D9-B94E-4A2E-8F84-1239AB51674E}">
      <dgm:prSet/>
      <dgm:spPr/>
      <dgm:t>
        <a:bodyPr/>
        <a:lstStyle/>
        <a:p>
          <a:r>
            <a:rPr lang="en-US" b="0" i="0" baseline="0" dirty="0"/>
            <a:t>The phrase “all lives matter” sprang up as a response, as some people claimed that the BLM movement suggested that only Black lives matter. </a:t>
          </a:r>
          <a:endParaRPr lang="en-US" dirty="0"/>
        </a:p>
      </dgm:t>
    </dgm:pt>
    <dgm:pt modelId="{EB8426F4-AB2F-4D51-8A70-7A9111E1DD00}" type="parTrans" cxnId="{9DE96402-192E-4CB9-8678-AAC45A01CC1B}">
      <dgm:prSet/>
      <dgm:spPr/>
      <dgm:t>
        <a:bodyPr/>
        <a:lstStyle/>
        <a:p>
          <a:endParaRPr lang="en-US"/>
        </a:p>
      </dgm:t>
    </dgm:pt>
    <dgm:pt modelId="{BA1D1710-5ACB-419A-A952-B7C7B2257608}" type="sibTrans" cxnId="{9DE96402-192E-4CB9-8678-AAC45A01CC1B}">
      <dgm:prSet/>
      <dgm:spPr/>
      <dgm:t>
        <a:bodyPr/>
        <a:lstStyle/>
        <a:p>
          <a:endParaRPr lang="en-US"/>
        </a:p>
      </dgm:t>
    </dgm:pt>
    <dgm:pt modelId="{B359DEF5-EBFC-42AD-97D8-ECFCA40FFA91}">
      <dgm:prSet/>
      <dgm:spPr/>
      <dgm:t>
        <a:bodyPr/>
        <a:lstStyle/>
        <a:p>
          <a:r>
            <a:rPr lang="en-US" b="0" i="0" baseline="0" dirty="0"/>
            <a:t>However, these phrases are not in competition. </a:t>
          </a:r>
          <a:endParaRPr lang="en-US" dirty="0"/>
        </a:p>
      </dgm:t>
    </dgm:pt>
    <dgm:pt modelId="{DEB861BB-AD6C-4BFA-99BE-25C2E96DB12D}" type="parTrans" cxnId="{745350FD-035B-41A0-940B-E4841C74861D}">
      <dgm:prSet/>
      <dgm:spPr/>
      <dgm:t>
        <a:bodyPr/>
        <a:lstStyle/>
        <a:p>
          <a:endParaRPr lang="en-US"/>
        </a:p>
      </dgm:t>
    </dgm:pt>
    <dgm:pt modelId="{28E7E6AD-009B-4519-B2FC-58FEF80DDC24}" type="sibTrans" cxnId="{745350FD-035B-41A0-940B-E4841C74861D}">
      <dgm:prSet/>
      <dgm:spPr/>
      <dgm:t>
        <a:bodyPr/>
        <a:lstStyle/>
        <a:p>
          <a:endParaRPr lang="en-US"/>
        </a:p>
      </dgm:t>
    </dgm:pt>
    <dgm:pt modelId="{A2BE00F6-24C9-4E51-A86B-0C2AA2D1BFC5}">
      <dgm:prSet/>
      <dgm:spPr/>
      <dgm:t>
        <a:bodyPr/>
        <a:lstStyle/>
        <a:p>
          <a:r>
            <a:rPr lang="en-US" b="0" i="0" baseline="0" dirty="0"/>
            <a:t>Pointing out the value of a life that has been historically targeted for police violence is not stating that anyone else’s life is less valuable.</a:t>
          </a:r>
          <a:endParaRPr lang="en-US" dirty="0"/>
        </a:p>
      </dgm:t>
    </dgm:pt>
    <dgm:pt modelId="{A010D891-A037-4B7E-8595-30FBE8A0E74F}" type="parTrans" cxnId="{A291CECD-A394-4CE8-BF82-25C742AD86F8}">
      <dgm:prSet/>
      <dgm:spPr/>
      <dgm:t>
        <a:bodyPr/>
        <a:lstStyle/>
        <a:p>
          <a:endParaRPr lang="en-US"/>
        </a:p>
      </dgm:t>
    </dgm:pt>
    <dgm:pt modelId="{B094B522-4B2E-4E23-91D8-11231636E0E0}" type="sibTrans" cxnId="{A291CECD-A394-4CE8-BF82-25C742AD86F8}">
      <dgm:prSet/>
      <dgm:spPr/>
      <dgm:t>
        <a:bodyPr/>
        <a:lstStyle/>
        <a:p>
          <a:endParaRPr lang="en-US"/>
        </a:p>
      </dgm:t>
    </dgm:pt>
    <dgm:pt modelId="{612E934B-9F16-4C8F-BDF3-B049FC6488FE}" type="pres">
      <dgm:prSet presAssocID="{541F2F87-F832-4BAB-ACD7-98313E43AFE8}" presName="vert0" presStyleCnt="0">
        <dgm:presLayoutVars>
          <dgm:dir/>
          <dgm:animOne val="branch"/>
          <dgm:animLvl val="lvl"/>
        </dgm:presLayoutVars>
      </dgm:prSet>
      <dgm:spPr/>
    </dgm:pt>
    <dgm:pt modelId="{90F146F7-D9B4-4B22-9642-03566C64E2AD}" type="pres">
      <dgm:prSet presAssocID="{3FEE6938-C9DE-460C-9BAD-58AC9A8AF543}" presName="thickLine" presStyleLbl="alignNode1" presStyleIdx="0" presStyleCnt="5"/>
      <dgm:spPr/>
    </dgm:pt>
    <dgm:pt modelId="{6ED65A81-D97B-4D40-8995-C1BFD34290BE}" type="pres">
      <dgm:prSet presAssocID="{3FEE6938-C9DE-460C-9BAD-58AC9A8AF543}" presName="horz1" presStyleCnt="0"/>
      <dgm:spPr/>
    </dgm:pt>
    <dgm:pt modelId="{DF425330-5344-4A95-961F-DA67616C5634}" type="pres">
      <dgm:prSet presAssocID="{3FEE6938-C9DE-460C-9BAD-58AC9A8AF543}" presName="tx1" presStyleLbl="revTx" presStyleIdx="0" presStyleCnt="5"/>
      <dgm:spPr/>
    </dgm:pt>
    <dgm:pt modelId="{A3338FD7-B2D8-46AC-AEA7-6C0CFAA95DAE}" type="pres">
      <dgm:prSet presAssocID="{3FEE6938-C9DE-460C-9BAD-58AC9A8AF543}" presName="vert1" presStyleCnt="0"/>
      <dgm:spPr/>
    </dgm:pt>
    <dgm:pt modelId="{BAF7AB99-41F8-49CA-A86B-1A709290D95A}" type="pres">
      <dgm:prSet presAssocID="{3FC1B44B-D5A6-4210-B585-A094750B1991}" presName="thickLine" presStyleLbl="alignNode1" presStyleIdx="1" presStyleCnt="5"/>
      <dgm:spPr/>
    </dgm:pt>
    <dgm:pt modelId="{CDD724C0-AB6D-4B26-82EC-9002C4BDB1AC}" type="pres">
      <dgm:prSet presAssocID="{3FC1B44B-D5A6-4210-B585-A094750B1991}" presName="horz1" presStyleCnt="0"/>
      <dgm:spPr/>
    </dgm:pt>
    <dgm:pt modelId="{1BD07927-6BE0-406D-8B60-D300B542C279}" type="pres">
      <dgm:prSet presAssocID="{3FC1B44B-D5A6-4210-B585-A094750B1991}" presName="tx1" presStyleLbl="revTx" presStyleIdx="1" presStyleCnt="5"/>
      <dgm:spPr/>
    </dgm:pt>
    <dgm:pt modelId="{2601207D-58E5-4AFA-A11A-DF6873FB7484}" type="pres">
      <dgm:prSet presAssocID="{3FC1B44B-D5A6-4210-B585-A094750B1991}" presName="vert1" presStyleCnt="0"/>
      <dgm:spPr/>
    </dgm:pt>
    <dgm:pt modelId="{3770F0B8-D013-4924-9048-F1660791D5AA}" type="pres">
      <dgm:prSet presAssocID="{280544D9-B94E-4A2E-8F84-1239AB51674E}" presName="thickLine" presStyleLbl="alignNode1" presStyleIdx="2" presStyleCnt="5"/>
      <dgm:spPr/>
    </dgm:pt>
    <dgm:pt modelId="{75D937CD-5591-4375-A4F7-3214327ED300}" type="pres">
      <dgm:prSet presAssocID="{280544D9-B94E-4A2E-8F84-1239AB51674E}" presName="horz1" presStyleCnt="0"/>
      <dgm:spPr/>
    </dgm:pt>
    <dgm:pt modelId="{BCC282D4-6AD4-49CB-9877-5E1DA32DE3D7}" type="pres">
      <dgm:prSet presAssocID="{280544D9-B94E-4A2E-8F84-1239AB51674E}" presName="tx1" presStyleLbl="revTx" presStyleIdx="2" presStyleCnt="5"/>
      <dgm:spPr/>
    </dgm:pt>
    <dgm:pt modelId="{B0194544-9FD6-48F9-B1B5-E4BBA3546066}" type="pres">
      <dgm:prSet presAssocID="{280544D9-B94E-4A2E-8F84-1239AB51674E}" presName="vert1" presStyleCnt="0"/>
      <dgm:spPr/>
    </dgm:pt>
    <dgm:pt modelId="{93078DDD-A30E-4D58-BE28-36AF609D51C5}" type="pres">
      <dgm:prSet presAssocID="{B359DEF5-EBFC-42AD-97D8-ECFCA40FFA91}" presName="thickLine" presStyleLbl="alignNode1" presStyleIdx="3" presStyleCnt="5"/>
      <dgm:spPr/>
    </dgm:pt>
    <dgm:pt modelId="{9CC992DA-093A-4546-A92E-F23BACA0A214}" type="pres">
      <dgm:prSet presAssocID="{B359DEF5-EBFC-42AD-97D8-ECFCA40FFA91}" presName="horz1" presStyleCnt="0"/>
      <dgm:spPr/>
    </dgm:pt>
    <dgm:pt modelId="{55CF8849-2ACE-432A-801F-C9B38C058ADE}" type="pres">
      <dgm:prSet presAssocID="{B359DEF5-EBFC-42AD-97D8-ECFCA40FFA91}" presName="tx1" presStyleLbl="revTx" presStyleIdx="3" presStyleCnt="5"/>
      <dgm:spPr/>
    </dgm:pt>
    <dgm:pt modelId="{279DDAA0-0242-430F-A30F-674F50CF6141}" type="pres">
      <dgm:prSet presAssocID="{B359DEF5-EBFC-42AD-97D8-ECFCA40FFA91}" presName="vert1" presStyleCnt="0"/>
      <dgm:spPr/>
    </dgm:pt>
    <dgm:pt modelId="{688CA559-E78A-4FC5-9F7D-3E9E0688D9D2}" type="pres">
      <dgm:prSet presAssocID="{A2BE00F6-24C9-4E51-A86B-0C2AA2D1BFC5}" presName="thickLine" presStyleLbl="alignNode1" presStyleIdx="4" presStyleCnt="5"/>
      <dgm:spPr/>
    </dgm:pt>
    <dgm:pt modelId="{46BB5B8A-A3DD-4AEF-8CA6-A541A2934620}" type="pres">
      <dgm:prSet presAssocID="{A2BE00F6-24C9-4E51-A86B-0C2AA2D1BFC5}" presName="horz1" presStyleCnt="0"/>
      <dgm:spPr/>
    </dgm:pt>
    <dgm:pt modelId="{A4F8A3A7-327B-4F30-B6CB-139A69B027D7}" type="pres">
      <dgm:prSet presAssocID="{A2BE00F6-24C9-4E51-A86B-0C2AA2D1BFC5}" presName="tx1" presStyleLbl="revTx" presStyleIdx="4" presStyleCnt="5"/>
      <dgm:spPr/>
    </dgm:pt>
    <dgm:pt modelId="{05033BDF-EFE2-466A-BFE9-972D7EDD6AB2}" type="pres">
      <dgm:prSet presAssocID="{A2BE00F6-24C9-4E51-A86B-0C2AA2D1BFC5}" presName="vert1" presStyleCnt="0"/>
      <dgm:spPr/>
    </dgm:pt>
  </dgm:ptLst>
  <dgm:cxnLst>
    <dgm:cxn modelId="{9DE96402-192E-4CB9-8678-AAC45A01CC1B}" srcId="{541F2F87-F832-4BAB-ACD7-98313E43AFE8}" destId="{280544D9-B94E-4A2E-8F84-1239AB51674E}" srcOrd="2" destOrd="0" parTransId="{EB8426F4-AB2F-4D51-8A70-7A9111E1DD00}" sibTransId="{BA1D1710-5ACB-419A-A952-B7C7B2257608}"/>
    <dgm:cxn modelId="{20029927-641D-4CC5-8072-B71AD1FE56A5}" srcId="{541F2F87-F832-4BAB-ACD7-98313E43AFE8}" destId="{3FC1B44B-D5A6-4210-B585-A094750B1991}" srcOrd="1" destOrd="0" parTransId="{80BE1EFB-F356-4F6F-9281-634996808F3A}" sibTransId="{660D97F5-26D7-486C-A06C-7AFEC0F5F6A0}"/>
    <dgm:cxn modelId="{1BCB3965-D1AB-4255-A867-987459BC2446}" srcId="{541F2F87-F832-4BAB-ACD7-98313E43AFE8}" destId="{3FEE6938-C9DE-460C-9BAD-58AC9A8AF543}" srcOrd="0" destOrd="0" parTransId="{3199E2C2-09CF-43B1-8AAC-F6EACCECF1AD}" sibTransId="{C543F108-0ABA-4951-8C74-A82C10EBA847}"/>
    <dgm:cxn modelId="{4AE60070-183C-4661-90DF-EE69993C9F49}" type="presOf" srcId="{3FC1B44B-D5A6-4210-B585-A094750B1991}" destId="{1BD07927-6BE0-406D-8B60-D300B542C279}" srcOrd="0" destOrd="0" presId="urn:microsoft.com/office/officeart/2008/layout/LinedList"/>
    <dgm:cxn modelId="{E2225FAF-8931-488A-9441-7F8C5AB013D9}" type="presOf" srcId="{B359DEF5-EBFC-42AD-97D8-ECFCA40FFA91}" destId="{55CF8849-2ACE-432A-801F-C9B38C058ADE}" srcOrd="0" destOrd="0" presId="urn:microsoft.com/office/officeart/2008/layout/LinedList"/>
    <dgm:cxn modelId="{B69F47C7-5EE5-40EB-B3B6-7E09FA9AE915}" type="presOf" srcId="{3FEE6938-C9DE-460C-9BAD-58AC9A8AF543}" destId="{DF425330-5344-4A95-961F-DA67616C5634}" srcOrd="0" destOrd="0" presId="urn:microsoft.com/office/officeart/2008/layout/LinedList"/>
    <dgm:cxn modelId="{A291CECD-A394-4CE8-BF82-25C742AD86F8}" srcId="{541F2F87-F832-4BAB-ACD7-98313E43AFE8}" destId="{A2BE00F6-24C9-4E51-A86B-0C2AA2D1BFC5}" srcOrd="4" destOrd="0" parTransId="{A010D891-A037-4B7E-8595-30FBE8A0E74F}" sibTransId="{B094B522-4B2E-4E23-91D8-11231636E0E0}"/>
    <dgm:cxn modelId="{19A87ADC-F20A-44BD-8AD1-9D0EAA2D75AD}" type="presOf" srcId="{541F2F87-F832-4BAB-ACD7-98313E43AFE8}" destId="{612E934B-9F16-4C8F-BDF3-B049FC6488FE}" srcOrd="0" destOrd="0" presId="urn:microsoft.com/office/officeart/2008/layout/LinedList"/>
    <dgm:cxn modelId="{5C5D81DE-3B4D-4CCB-9A94-655F602DE599}" type="presOf" srcId="{280544D9-B94E-4A2E-8F84-1239AB51674E}" destId="{BCC282D4-6AD4-49CB-9877-5E1DA32DE3D7}" srcOrd="0" destOrd="0" presId="urn:microsoft.com/office/officeart/2008/layout/LinedList"/>
    <dgm:cxn modelId="{BB43E5F3-5B58-4C7D-AE4A-F899262089E0}" type="presOf" srcId="{A2BE00F6-24C9-4E51-A86B-0C2AA2D1BFC5}" destId="{A4F8A3A7-327B-4F30-B6CB-139A69B027D7}" srcOrd="0" destOrd="0" presId="urn:microsoft.com/office/officeart/2008/layout/LinedList"/>
    <dgm:cxn modelId="{745350FD-035B-41A0-940B-E4841C74861D}" srcId="{541F2F87-F832-4BAB-ACD7-98313E43AFE8}" destId="{B359DEF5-EBFC-42AD-97D8-ECFCA40FFA91}" srcOrd="3" destOrd="0" parTransId="{DEB861BB-AD6C-4BFA-99BE-25C2E96DB12D}" sibTransId="{28E7E6AD-009B-4519-B2FC-58FEF80DDC24}"/>
    <dgm:cxn modelId="{7A290055-485C-4535-BFBC-43D59AFB2440}" type="presParOf" srcId="{612E934B-9F16-4C8F-BDF3-B049FC6488FE}" destId="{90F146F7-D9B4-4B22-9642-03566C64E2AD}" srcOrd="0" destOrd="0" presId="urn:microsoft.com/office/officeart/2008/layout/LinedList"/>
    <dgm:cxn modelId="{5829BF0C-6449-474D-AFEE-B206AAE0F8E0}" type="presParOf" srcId="{612E934B-9F16-4C8F-BDF3-B049FC6488FE}" destId="{6ED65A81-D97B-4D40-8995-C1BFD34290BE}" srcOrd="1" destOrd="0" presId="urn:microsoft.com/office/officeart/2008/layout/LinedList"/>
    <dgm:cxn modelId="{3F111307-BFB4-44C3-9DC7-13E337FE7270}" type="presParOf" srcId="{6ED65A81-D97B-4D40-8995-C1BFD34290BE}" destId="{DF425330-5344-4A95-961F-DA67616C5634}" srcOrd="0" destOrd="0" presId="urn:microsoft.com/office/officeart/2008/layout/LinedList"/>
    <dgm:cxn modelId="{665743A6-A8F4-431B-A3DC-5AF6319EBFFD}" type="presParOf" srcId="{6ED65A81-D97B-4D40-8995-C1BFD34290BE}" destId="{A3338FD7-B2D8-46AC-AEA7-6C0CFAA95DAE}" srcOrd="1" destOrd="0" presId="urn:microsoft.com/office/officeart/2008/layout/LinedList"/>
    <dgm:cxn modelId="{2F5986A3-797D-4CD5-842C-B5E3F0B06FFA}" type="presParOf" srcId="{612E934B-9F16-4C8F-BDF3-B049FC6488FE}" destId="{BAF7AB99-41F8-49CA-A86B-1A709290D95A}" srcOrd="2" destOrd="0" presId="urn:microsoft.com/office/officeart/2008/layout/LinedList"/>
    <dgm:cxn modelId="{77AF7056-18BF-4605-B830-9CC59C52A3B8}" type="presParOf" srcId="{612E934B-9F16-4C8F-BDF3-B049FC6488FE}" destId="{CDD724C0-AB6D-4B26-82EC-9002C4BDB1AC}" srcOrd="3" destOrd="0" presId="urn:microsoft.com/office/officeart/2008/layout/LinedList"/>
    <dgm:cxn modelId="{9EAE79C7-A345-4680-A6FF-7200CF54E4F3}" type="presParOf" srcId="{CDD724C0-AB6D-4B26-82EC-9002C4BDB1AC}" destId="{1BD07927-6BE0-406D-8B60-D300B542C279}" srcOrd="0" destOrd="0" presId="urn:microsoft.com/office/officeart/2008/layout/LinedList"/>
    <dgm:cxn modelId="{54049C65-2500-4C04-A2B1-E38FE487897A}" type="presParOf" srcId="{CDD724C0-AB6D-4B26-82EC-9002C4BDB1AC}" destId="{2601207D-58E5-4AFA-A11A-DF6873FB7484}" srcOrd="1" destOrd="0" presId="urn:microsoft.com/office/officeart/2008/layout/LinedList"/>
    <dgm:cxn modelId="{0569679B-90B6-4E9A-84A1-F11721457971}" type="presParOf" srcId="{612E934B-9F16-4C8F-BDF3-B049FC6488FE}" destId="{3770F0B8-D013-4924-9048-F1660791D5AA}" srcOrd="4" destOrd="0" presId="urn:microsoft.com/office/officeart/2008/layout/LinedList"/>
    <dgm:cxn modelId="{41A3E681-5A5D-4F16-BB31-0961B56A2212}" type="presParOf" srcId="{612E934B-9F16-4C8F-BDF3-B049FC6488FE}" destId="{75D937CD-5591-4375-A4F7-3214327ED300}" srcOrd="5" destOrd="0" presId="urn:microsoft.com/office/officeart/2008/layout/LinedList"/>
    <dgm:cxn modelId="{249ADA8D-ABCE-42C9-AE75-D332BCBBEFD9}" type="presParOf" srcId="{75D937CD-5591-4375-A4F7-3214327ED300}" destId="{BCC282D4-6AD4-49CB-9877-5E1DA32DE3D7}" srcOrd="0" destOrd="0" presId="urn:microsoft.com/office/officeart/2008/layout/LinedList"/>
    <dgm:cxn modelId="{C9926542-F3BA-4B5D-958A-2546A378E7FD}" type="presParOf" srcId="{75D937CD-5591-4375-A4F7-3214327ED300}" destId="{B0194544-9FD6-48F9-B1B5-E4BBA3546066}" srcOrd="1" destOrd="0" presId="urn:microsoft.com/office/officeart/2008/layout/LinedList"/>
    <dgm:cxn modelId="{8514781B-9262-4632-875F-1EA31201CBBC}" type="presParOf" srcId="{612E934B-9F16-4C8F-BDF3-B049FC6488FE}" destId="{93078DDD-A30E-4D58-BE28-36AF609D51C5}" srcOrd="6" destOrd="0" presId="urn:microsoft.com/office/officeart/2008/layout/LinedList"/>
    <dgm:cxn modelId="{B7BF6B6B-78F4-494F-B29E-C11CBC027B07}" type="presParOf" srcId="{612E934B-9F16-4C8F-BDF3-B049FC6488FE}" destId="{9CC992DA-093A-4546-A92E-F23BACA0A214}" srcOrd="7" destOrd="0" presId="urn:microsoft.com/office/officeart/2008/layout/LinedList"/>
    <dgm:cxn modelId="{6A92C9CD-E26C-4E12-A091-8C9E71E32800}" type="presParOf" srcId="{9CC992DA-093A-4546-A92E-F23BACA0A214}" destId="{55CF8849-2ACE-432A-801F-C9B38C058ADE}" srcOrd="0" destOrd="0" presId="urn:microsoft.com/office/officeart/2008/layout/LinedList"/>
    <dgm:cxn modelId="{6C2EF2AC-CDBA-4880-9F52-B2F344382B36}" type="presParOf" srcId="{9CC992DA-093A-4546-A92E-F23BACA0A214}" destId="{279DDAA0-0242-430F-A30F-674F50CF6141}" srcOrd="1" destOrd="0" presId="urn:microsoft.com/office/officeart/2008/layout/LinedList"/>
    <dgm:cxn modelId="{DAB291E0-CC44-430A-8D55-18F1A3B6A855}" type="presParOf" srcId="{612E934B-9F16-4C8F-BDF3-B049FC6488FE}" destId="{688CA559-E78A-4FC5-9F7D-3E9E0688D9D2}" srcOrd="8" destOrd="0" presId="urn:microsoft.com/office/officeart/2008/layout/LinedList"/>
    <dgm:cxn modelId="{386887D8-9A4A-4447-85F0-B0FBFB06F4F9}" type="presParOf" srcId="{612E934B-9F16-4C8F-BDF3-B049FC6488FE}" destId="{46BB5B8A-A3DD-4AEF-8CA6-A541A2934620}" srcOrd="9" destOrd="0" presId="urn:microsoft.com/office/officeart/2008/layout/LinedList"/>
    <dgm:cxn modelId="{2FCF652E-A3A5-4060-8DFA-A151D5626BAE}" type="presParOf" srcId="{46BB5B8A-A3DD-4AEF-8CA6-A541A2934620}" destId="{A4F8A3A7-327B-4F30-B6CB-139A69B027D7}" srcOrd="0" destOrd="0" presId="urn:microsoft.com/office/officeart/2008/layout/LinedList"/>
    <dgm:cxn modelId="{8458DC03-BB5D-402E-ABCA-25B82AF4B6F0}" type="presParOf" srcId="{46BB5B8A-A3DD-4AEF-8CA6-A541A2934620}" destId="{05033BDF-EFE2-466A-BFE9-972D7EDD6AB2}"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893703A-7985-419A-8868-AD2E6F649C9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8E55079-3AF6-404B-A3E0-A99DBFADBBB5}">
      <dgm:prSet/>
      <dgm:spPr/>
      <dgm:t>
        <a:bodyPr/>
        <a:lstStyle/>
        <a:p>
          <a:r>
            <a:rPr lang="en-US" b="0" i="0" baseline="0" dirty="0"/>
            <a:t>Congratulations – you are all homeowners in a beautiful new neighborhood. </a:t>
          </a:r>
          <a:endParaRPr lang="en-US" dirty="0"/>
        </a:p>
      </dgm:t>
    </dgm:pt>
    <dgm:pt modelId="{1820162D-BE6D-4675-8CD0-528BBC4EAECE}" type="parTrans" cxnId="{D3A6D6C5-9063-4CF0-87B2-54D91094AF4B}">
      <dgm:prSet/>
      <dgm:spPr/>
      <dgm:t>
        <a:bodyPr/>
        <a:lstStyle/>
        <a:p>
          <a:endParaRPr lang="en-US"/>
        </a:p>
      </dgm:t>
    </dgm:pt>
    <dgm:pt modelId="{3187687E-C335-44BE-B6EF-B7771B11A724}" type="sibTrans" cxnId="{D3A6D6C5-9063-4CF0-87B2-54D91094AF4B}">
      <dgm:prSet/>
      <dgm:spPr/>
      <dgm:t>
        <a:bodyPr/>
        <a:lstStyle/>
        <a:p>
          <a:endParaRPr lang="en-US"/>
        </a:p>
      </dgm:t>
    </dgm:pt>
    <dgm:pt modelId="{988A36E8-CA7D-4D63-B423-B1C229DE50B0}">
      <dgm:prSet/>
      <dgm:spPr/>
      <dgm:t>
        <a:bodyPr/>
        <a:lstStyle/>
        <a:p>
          <a:r>
            <a:rPr lang="en-US" b="0" i="0" baseline="0" dirty="0"/>
            <a:t>Scenario: </a:t>
          </a:r>
          <a:endParaRPr lang="en-US" dirty="0"/>
        </a:p>
      </dgm:t>
    </dgm:pt>
    <dgm:pt modelId="{21CD83E8-2187-4284-940B-E96160049BB9}" type="parTrans" cxnId="{38D0B70E-48A3-4184-8571-E4B105817B4D}">
      <dgm:prSet/>
      <dgm:spPr/>
      <dgm:t>
        <a:bodyPr/>
        <a:lstStyle/>
        <a:p>
          <a:endParaRPr lang="en-US"/>
        </a:p>
      </dgm:t>
    </dgm:pt>
    <dgm:pt modelId="{D116C015-44CA-4E0E-9908-FADBC3F17034}" type="sibTrans" cxnId="{38D0B70E-48A3-4184-8571-E4B105817B4D}">
      <dgm:prSet/>
      <dgm:spPr/>
      <dgm:t>
        <a:bodyPr/>
        <a:lstStyle/>
        <a:p>
          <a:endParaRPr lang="en-US"/>
        </a:p>
      </dgm:t>
    </dgm:pt>
    <dgm:pt modelId="{99C358C9-810E-4E49-9352-1881FB6E6360}">
      <dgm:prSet/>
      <dgm:spPr/>
      <dgm:t>
        <a:bodyPr/>
        <a:lstStyle/>
        <a:p>
          <a:r>
            <a:rPr lang="en-US" b="0" i="0" baseline="0" dirty="0"/>
            <a:t>One night, the neighborhood wakes up to see one of the houses is on fire. </a:t>
          </a:r>
          <a:endParaRPr lang="en-US" dirty="0"/>
        </a:p>
      </dgm:t>
    </dgm:pt>
    <dgm:pt modelId="{A0223577-182A-4199-9B20-3D1F43246446}" type="parTrans" cxnId="{9E13591C-EB0D-4976-8019-8D075D5127C8}">
      <dgm:prSet/>
      <dgm:spPr/>
      <dgm:t>
        <a:bodyPr/>
        <a:lstStyle/>
        <a:p>
          <a:endParaRPr lang="en-US"/>
        </a:p>
      </dgm:t>
    </dgm:pt>
    <dgm:pt modelId="{90E8B604-98DD-4697-8407-15F3EC29001A}" type="sibTrans" cxnId="{9E13591C-EB0D-4976-8019-8D075D5127C8}">
      <dgm:prSet/>
      <dgm:spPr/>
      <dgm:t>
        <a:bodyPr/>
        <a:lstStyle/>
        <a:p>
          <a:endParaRPr lang="en-US"/>
        </a:p>
      </dgm:t>
    </dgm:pt>
    <dgm:pt modelId="{698B58AC-D2C1-41E7-AF45-557B2A08896D}">
      <dgm:prSet/>
      <dgm:spPr/>
      <dgm:t>
        <a:bodyPr/>
        <a:lstStyle/>
        <a:p>
          <a:r>
            <a:rPr lang="en-US" b="0" i="0" baseline="0" dirty="0"/>
            <a:t>What should be done about the burning house? </a:t>
          </a:r>
          <a:endParaRPr lang="en-US" dirty="0"/>
        </a:p>
      </dgm:t>
    </dgm:pt>
    <dgm:pt modelId="{FE8292F4-1C6D-45F3-AB52-9F9E8D9C6D31}" type="parTrans" cxnId="{9D6E1FBA-A0F8-42AA-B93B-F87CDCF68B57}">
      <dgm:prSet/>
      <dgm:spPr/>
      <dgm:t>
        <a:bodyPr/>
        <a:lstStyle/>
        <a:p>
          <a:endParaRPr lang="en-US"/>
        </a:p>
      </dgm:t>
    </dgm:pt>
    <dgm:pt modelId="{75D9A5D9-91A5-449F-B9D7-4DC961317390}" type="sibTrans" cxnId="{9D6E1FBA-A0F8-42AA-B93B-F87CDCF68B57}">
      <dgm:prSet/>
      <dgm:spPr/>
      <dgm:t>
        <a:bodyPr/>
        <a:lstStyle/>
        <a:p>
          <a:endParaRPr lang="en-US"/>
        </a:p>
      </dgm:t>
    </dgm:pt>
    <dgm:pt modelId="{7F8D60C0-1E3D-480D-9680-5EF3548CFEB0}" type="pres">
      <dgm:prSet presAssocID="{F893703A-7985-419A-8868-AD2E6F649C94}" presName="linear" presStyleCnt="0">
        <dgm:presLayoutVars>
          <dgm:animLvl val="lvl"/>
          <dgm:resizeHandles val="exact"/>
        </dgm:presLayoutVars>
      </dgm:prSet>
      <dgm:spPr/>
    </dgm:pt>
    <dgm:pt modelId="{6DD24408-E122-42E5-A703-32F3C64F3BF1}" type="pres">
      <dgm:prSet presAssocID="{B8E55079-3AF6-404B-A3E0-A99DBFADBBB5}" presName="parentText" presStyleLbl="node1" presStyleIdx="0" presStyleCnt="2">
        <dgm:presLayoutVars>
          <dgm:chMax val="0"/>
          <dgm:bulletEnabled val="1"/>
        </dgm:presLayoutVars>
      </dgm:prSet>
      <dgm:spPr/>
    </dgm:pt>
    <dgm:pt modelId="{D92C3717-D1EE-460B-8283-4A30749F095D}" type="pres">
      <dgm:prSet presAssocID="{3187687E-C335-44BE-B6EF-B7771B11A724}" presName="spacer" presStyleCnt="0"/>
      <dgm:spPr/>
    </dgm:pt>
    <dgm:pt modelId="{D72CF4C7-C5BA-4B22-9EA7-B5984BB33E34}" type="pres">
      <dgm:prSet presAssocID="{988A36E8-CA7D-4D63-B423-B1C229DE50B0}" presName="parentText" presStyleLbl="node1" presStyleIdx="1" presStyleCnt="2">
        <dgm:presLayoutVars>
          <dgm:chMax val="0"/>
          <dgm:bulletEnabled val="1"/>
        </dgm:presLayoutVars>
      </dgm:prSet>
      <dgm:spPr/>
    </dgm:pt>
    <dgm:pt modelId="{176D4CF7-9112-419B-A595-2D128270AFD6}" type="pres">
      <dgm:prSet presAssocID="{988A36E8-CA7D-4D63-B423-B1C229DE50B0}" presName="childText" presStyleLbl="revTx" presStyleIdx="0" presStyleCnt="1">
        <dgm:presLayoutVars>
          <dgm:bulletEnabled val="1"/>
        </dgm:presLayoutVars>
      </dgm:prSet>
      <dgm:spPr/>
    </dgm:pt>
  </dgm:ptLst>
  <dgm:cxnLst>
    <dgm:cxn modelId="{E295130D-B138-47FA-9E21-0F9A88CA8F69}" type="presOf" srcId="{B8E55079-3AF6-404B-A3E0-A99DBFADBBB5}" destId="{6DD24408-E122-42E5-A703-32F3C64F3BF1}" srcOrd="0" destOrd="0" presId="urn:microsoft.com/office/officeart/2005/8/layout/vList2"/>
    <dgm:cxn modelId="{38D0B70E-48A3-4184-8571-E4B105817B4D}" srcId="{F893703A-7985-419A-8868-AD2E6F649C94}" destId="{988A36E8-CA7D-4D63-B423-B1C229DE50B0}" srcOrd="1" destOrd="0" parTransId="{21CD83E8-2187-4284-940B-E96160049BB9}" sibTransId="{D116C015-44CA-4E0E-9908-FADBC3F17034}"/>
    <dgm:cxn modelId="{9E13591C-EB0D-4976-8019-8D075D5127C8}" srcId="{988A36E8-CA7D-4D63-B423-B1C229DE50B0}" destId="{99C358C9-810E-4E49-9352-1881FB6E6360}" srcOrd="0" destOrd="0" parTransId="{A0223577-182A-4199-9B20-3D1F43246446}" sibTransId="{90E8B604-98DD-4697-8407-15F3EC29001A}"/>
    <dgm:cxn modelId="{F521AB50-70C6-4FBB-8E62-9D59FBEDA21A}" type="presOf" srcId="{99C358C9-810E-4E49-9352-1881FB6E6360}" destId="{176D4CF7-9112-419B-A595-2D128270AFD6}" srcOrd="0" destOrd="0" presId="urn:microsoft.com/office/officeart/2005/8/layout/vList2"/>
    <dgm:cxn modelId="{9D6E1FBA-A0F8-42AA-B93B-F87CDCF68B57}" srcId="{988A36E8-CA7D-4D63-B423-B1C229DE50B0}" destId="{698B58AC-D2C1-41E7-AF45-557B2A08896D}" srcOrd="1" destOrd="0" parTransId="{FE8292F4-1C6D-45F3-AB52-9F9E8D9C6D31}" sibTransId="{75D9A5D9-91A5-449F-B9D7-4DC961317390}"/>
    <dgm:cxn modelId="{E43150BE-F4C7-480A-8FB5-C42140D895BF}" type="presOf" srcId="{F893703A-7985-419A-8868-AD2E6F649C94}" destId="{7F8D60C0-1E3D-480D-9680-5EF3548CFEB0}" srcOrd="0" destOrd="0" presId="urn:microsoft.com/office/officeart/2005/8/layout/vList2"/>
    <dgm:cxn modelId="{77942AC0-2969-4423-B9CD-2A820AC9FB4C}" type="presOf" srcId="{698B58AC-D2C1-41E7-AF45-557B2A08896D}" destId="{176D4CF7-9112-419B-A595-2D128270AFD6}" srcOrd="0" destOrd="1" presId="urn:microsoft.com/office/officeart/2005/8/layout/vList2"/>
    <dgm:cxn modelId="{D3A6D6C5-9063-4CF0-87B2-54D91094AF4B}" srcId="{F893703A-7985-419A-8868-AD2E6F649C94}" destId="{B8E55079-3AF6-404B-A3E0-A99DBFADBBB5}" srcOrd="0" destOrd="0" parTransId="{1820162D-BE6D-4675-8CD0-528BBC4EAECE}" sibTransId="{3187687E-C335-44BE-B6EF-B7771B11A724}"/>
    <dgm:cxn modelId="{4498E3DC-5841-4DC4-985F-54D452430CF7}" type="presOf" srcId="{988A36E8-CA7D-4D63-B423-B1C229DE50B0}" destId="{D72CF4C7-C5BA-4B22-9EA7-B5984BB33E34}" srcOrd="0" destOrd="0" presId="urn:microsoft.com/office/officeart/2005/8/layout/vList2"/>
    <dgm:cxn modelId="{1100A718-1EF2-4216-8104-F1A5A86795D7}" type="presParOf" srcId="{7F8D60C0-1E3D-480D-9680-5EF3548CFEB0}" destId="{6DD24408-E122-42E5-A703-32F3C64F3BF1}" srcOrd="0" destOrd="0" presId="urn:microsoft.com/office/officeart/2005/8/layout/vList2"/>
    <dgm:cxn modelId="{35956A8E-ACFD-42E7-855E-737C4DA05B00}" type="presParOf" srcId="{7F8D60C0-1E3D-480D-9680-5EF3548CFEB0}" destId="{D92C3717-D1EE-460B-8283-4A30749F095D}" srcOrd="1" destOrd="0" presId="urn:microsoft.com/office/officeart/2005/8/layout/vList2"/>
    <dgm:cxn modelId="{70A87E50-AB0A-4C53-9239-B0ADD7821502}" type="presParOf" srcId="{7F8D60C0-1E3D-480D-9680-5EF3548CFEB0}" destId="{D72CF4C7-C5BA-4B22-9EA7-B5984BB33E34}" srcOrd="2" destOrd="0" presId="urn:microsoft.com/office/officeart/2005/8/layout/vList2"/>
    <dgm:cxn modelId="{F4F7395E-541E-4855-872F-6A2AF18508E8}" type="presParOf" srcId="{7F8D60C0-1E3D-480D-9680-5EF3548CFEB0}" destId="{176D4CF7-9112-419B-A595-2D128270AFD6}"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C03B2C2-B120-4A5B-A010-DEE16CB7D542}"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F0A555A9-6723-40A8-88F0-AF8C1B07A553}">
      <dgm:prSet/>
      <dgm:spPr/>
      <dgm:t>
        <a:bodyPr/>
        <a:lstStyle/>
        <a:p>
          <a:r>
            <a:rPr lang="en-US" b="0" i="0" baseline="0" dirty="0"/>
            <a:t>In 2015, sociologist George Yancy wrote a famous article for The New York Times titled “Dear White America.” </a:t>
          </a:r>
          <a:endParaRPr lang="en-US" dirty="0"/>
        </a:p>
      </dgm:t>
    </dgm:pt>
    <dgm:pt modelId="{37D6CA42-CDB0-477E-943E-05CCDD96C3AF}" type="parTrans" cxnId="{CA5BB727-034C-474E-968B-49FB795F9671}">
      <dgm:prSet/>
      <dgm:spPr/>
      <dgm:t>
        <a:bodyPr/>
        <a:lstStyle/>
        <a:p>
          <a:endParaRPr lang="en-US"/>
        </a:p>
      </dgm:t>
    </dgm:pt>
    <dgm:pt modelId="{F618F30B-DB04-49B7-915E-F38F76F97A14}" type="sibTrans" cxnId="{CA5BB727-034C-474E-968B-49FB795F9671}">
      <dgm:prSet/>
      <dgm:spPr/>
      <dgm:t>
        <a:bodyPr/>
        <a:lstStyle/>
        <a:p>
          <a:endParaRPr lang="en-US"/>
        </a:p>
      </dgm:t>
    </dgm:pt>
    <dgm:pt modelId="{0C3720A4-A6BF-4D64-A320-4D9E1DCFE230}">
      <dgm:prSet/>
      <dgm:spPr/>
      <dgm:t>
        <a:bodyPr/>
        <a:lstStyle/>
        <a:p>
          <a:r>
            <a:rPr lang="en-US" b="0" i="0" baseline="0" dirty="0"/>
            <a:t>In it, Yancy asks white readers to consider “the ways in which [they] perpetuate a racist society, the ways in which [they] are racist.” </a:t>
          </a:r>
          <a:endParaRPr lang="en-US" dirty="0"/>
        </a:p>
      </dgm:t>
    </dgm:pt>
    <dgm:pt modelId="{DD185AF7-038E-4DE8-84AE-773F173FAE1A}" type="parTrans" cxnId="{D1346B76-05F0-44FB-9582-DE93B7179AF5}">
      <dgm:prSet/>
      <dgm:spPr/>
      <dgm:t>
        <a:bodyPr/>
        <a:lstStyle/>
        <a:p>
          <a:endParaRPr lang="en-US"/>
        </a:p>
      </dgm:t>
    </dgm:pt>
    <dgm:pt modelId="{D1051B7E-67A1-428F-B670-49A0DCC24C20}" type="sibTrans" cxnId="{D1346B76-05F0-44FB-9582-DE93B7179AF5}">
      <dgm:prSet/>
      <dgm:spPr/>
      <dgm:t>
        <a:bodyPr/>
        <a:lstStyle/>
        <a:p>
          <a:endParaRPr lang="en-US"/>
        </a:p>
      </dgm:t>
    </dgm:pt>
    <dgm:pt modelId="{60D7530D-EEA7-498D-8BB6-9EC4C7A2B0E7}">
      <dgm:prSet/>
      <dgm:spPr/>
      <dgm:t>
        <a:bodyPr/>
        <a:lstStyle/>
        <a:p>
          <a:r>
            <a:rPr lang="en-US" b="0" i="0" baseline="0" dirty="0"/>
            <a:t>Yancy asks white readers not to feel guilty but to honestly examine how systemic racism plays a positive role in their life, providing access to comforts others do not have. </a:t>
          </a:r>
          <a:endParaRPr lang="en-US" dirty="0"/>
        </a:p>
      </dgm:t>
    </dgm:pt>
    <dgm:pt modelId="{BDBCA596-A891-4811-BC85-FE307B6933FC}" type="parTrans" cxnId="{5FE0FF69-14BA-440D-9D20-AAC77407A6FA}">
      <dgm:prSet/>
      <dgm:spPr/>
      <dgm:t>
        <a:bodyPr/>
        <a:lstStyle/>
        <a:p>
          <a:endParaRPr lang="en-US"/>
        </a:p>
      </dgm:t>
    </dgm:pt>
    <dgm:pt modelId="{C616C7C4-FA7B-45D3-8248-38EEAB9A7798}" type="sibTrans" cxnId="{5FE0FF69-14BA-440D-9D20-AAC77407A6FA}">
      <dgm:prSet/>
      <dgm:spPr/>
      <dgm:t>
        <a:bodyPr/>
        <a:lstStyle/>
        <a:p>
          <a:endParaRPr lang="en-US"/>
        </a:p>
      </dgm:t>
    </dgm:pt>
    <dgm:pt modelId="{780D026A-55BE-4452-9CEA-20D4B867042E}" type="pres">
      <dgm:prSet presAssocID="{2C03B2C2-B120-4A5B-A010-DEE16CB7D542}" presName="vert0" presStyleCnt="0">
        <dgm:presLayoutVars>
          <dgm:dir/>
          <dgm:animOne val="branch"/>
          <dgm:animLvl val="lvl"/>
        </dgm:presLayoutVars>
      </dgm:prSet>
      <dgm:spPr/>
    </dgm:pt>
    <dgm:pt modelId="{181FCF3F-6265-451A-93E5-9F8F3F797E74}" type="pres">
      <dgm:prSet presAssocID="{F0A555A9-6723-40A8-88F0-AF8C1B07A553}" presName="thickLine" presStyleLbl="alignNode1" presStyleIdx="0" presStyleCnt="3"/>
      <dgm:spPr/>
    </dgm:pt>
    <dgm:pt modelId="{07C0C930-BE50-4BAF-BEDD-3BC7D01C309E}" type="pres">
      <dgm:prSet presAssocID="{F0A555A9-6723-40A8-88F0-AF8C1B07A553}" presName="horz1" presStyleCnt="0"/>
      <dgm:spPr/>
    </dgm:pt>
    <dgm:pt modelId="{9E311AB4-8203-42B1-BDA0-6290A7FADB5E}" type="pres">
      <dgm:prSet presAssocID="{F0A555A9-6723-40A8-88F0-AF8C1B07A553}" presName="tx1" presStyleLbl="revTx" presStyleIdx="0" presStyleCnt="3"/>
      <dgm:spPr/>
    </dgm:pt>
    <dgm:pt modelId="{69ABB779-A2C6-4183-9CA2-107DFCDB7FB8}" type="pres">
      <dgm:prSet presAssocID="{F0A555A9-6723-40A8-88F0-AF8C1B07A553}" presName="vert1" presStyleCnt="0"/>
      <dgm:spPr/>
    </dgm:pt>
    <dgm:pt modelId="{E1F93B41-A5C0-46EF-9B16-AA74CE76E39E}" type="pres">
      <dgm:prSet presAssocID="{0C3720A4-A6BF-4D64-A320-4D9E1DCFE230}" presName="thickLine" presStyleLbl="alignNode1" presStyleIdx="1" presStyleCnt="3"/>
      <dgm:spPr/>
    </dgm:pt>
    <dgm:pt modelId="{F98E3C47-C32A-4EC8-AC13-E6479E676443}" type="pres">
      <dgm:prSet presAssocID="{0C3720A4-A6BF-4D64-A320-4D9E1DCFE230}" presName="horz1" presStyleCnt="0"/>
      <dgm:spPr/>
    </dgm:pt>
    <dgm:pt modelId="{2863538A-0AE3-4773-83C9-016059451AE2}" type="pres">
      <dgm:prSet presAssocID="{0C3720A4-A6BF-4D64-A320-4D9E1DCFE230}" presName="tx1" presStyleLbl="revTx" presStyleIdx="1" presStyleCnt="3"/>
      <dgm:spPr/>
    </dgm:pt>
    <dgm:pt modelId="{69E7ECE4-0FA9-4047-85A8-8A1B6A721393}" type="pres">
      <dgm:prSet presAssocID="{0C3720A4-A6BF-4D64-A320-4D9E1DCFE230}" presName="vert1" presStyleCnt="0"/>
      <dgm:spPr/>
    </dgm:pt>
    <dgm:pt modelId="{3ECC87E8-3A39-4AF7-9699-76E48D72FEFF}" type="pres">
      <dgm:prSet presAssocID="{60D7530D-EEA7-498D-8BB6-9EC4C7A2B0E7}" presName="thickLine" presStyleLbl="alignNode1" presStyleIdx="2" presStyleCnt="3"/>
      <dgm:spPr/>
    </dgm:pt>
    <dgm:pt modelId="{743567E9-394D-49E9-983F-679FD72CB806}" type="pres">
      <dgm:prSet presAssocID="{60D7530D-EEA7-498D-8BB6-9EC4C7A2B0E7}" presName="horz1" presStyleCnt="0"/>
      <dgm:spPr/>
    </dgm:pt>
    <dgm:pt modelId="{616B5279-6FDA-49A3-8B8A-BCDB5EB34735}" type="pres">
      <dgm:prSet presAssocID="{60D7530D-EEA7-498D-8BB6-9EC4C7A2B0E7}" presName="tx1" presStyleLbl="revTx" presStyleIdx="2" presStyleCnt="3"/>
      <dgm:spPr/>
    </dgm:pt>
    <dgm:pt modelId="{DFD86A65-582D-4C74-A6B3-56DE6AF118D9}" type="pres">
      <dgm:prSet presAssocID="{60D7530D-EEA7-498D-8BB6-9EC4C7A2B0E7}" presName="vert1" presStyleCnt="0"/>
      <dgm:spPr/>
    </dgm:pt>
  </dgm:ptLst>
  <dgm:cxnLst>
    <dgm:cxn modelId="{B021330D-82F0-4628-AF8A-31030FEA94CB}" type="presOf" srcId="{60D7530D-EEA7-498D-8BB6-9EC4C7A2B0E7}" destId="{616B5279-6FDA-49A3-8B8A-BCDB5EB34735}" srcOrd="0" destOrd="0" presId="urn:microsoft.com/office/officeart/2008/layout/LinedList"/>
    <dgm:cxn modelId="{CA5BB727-034C-474E-968B-49FB795F9671}" srcId="{2C03B2C2-B120-4A5B-A010-DEE16CB7D542}" destId="{F0A555A9-6723-40A8-88F0-AF8C1B07A553}" srcOrd="0" destOrd="0" parTransId="{37D6CA42-CDB0-477E-943E-05CCDD96C3AF}" sibTransId="{F618F30B-DB04-49B7-915E-F38F76F97A14}"/>
    <dgm:cxn modelId="{5FE0FF69-14BA-440D-9D20-AAC77407A6FA}" srcId="{2C03B2C2-B120-4A5B-A010-DEE16CB7D542}" destId="{60D7530D-EEA7-498D-8BB6-9EC4C7A2B0E7}" srcOrd="2" destOrd="0" parTransId="{BDBCA596-A891-4811-BC85-FE307B6933FC}" sibTransId="{C616C7C4-FA7B-45D3-8248-38EEAB9A7798}"/>
    <dgm:cxn modelId="{D1346B76-05F0-44FB-9582-DE93B7179AF5}" srcId="{2C03B2C2-B120-4A5B-A010-DEE16CB7D542}" destId="{0C3720A4-A6BF-4D64-A320-4D9E1DCFE230}" srcOrd="1" destOrd="0" parTransId="{DD185AF7-038E-4DE8-84AE-773F173FAE1A}" sibTransId="{D1051B7E-67A1-428F-B670-49A0DCC24C20}"/>
    <dgm:cxn modelId="{4B909C85-5BE6-450D-856A-939F8C8C0F1A}" type="presOf" srcId="{F0A555A9-6723-40A8-88F0-AF8C1B07A553}" destId="{9E311AB4-8203-42B1-BDA0-6290A7FADB5E}" srcOrd="0" destOrd="0" presId="urn:microsoft.com/office/officeart/2008/layout/LinedList"/>
    <dgm:cxn modelId="{7AF5E5A6-D963-448F-8CC8-9FA0985C38AA}" type="presOf" srcId="{0C3720A4-A6BF-4D64-A320-4D9E1DCFE230}" destId="{2863538A-0AE3-4773-83C9-016059451AE2}" srcOrd="0" destOrd="0" presId="urn:microsoft.com/office/officeart/2008/layout/LinedList"/>
    <dgm:cxn modelId="{87A2D5CE-F268-410F-A3A5-95CA6B61C249}" type="presOf" srcId="{2C03B2C2-B120-4A5B-A010-DEE16CB7D542}" destId="{780D026A-55BE-4452-9CEA-20D4B867042E}" srcOrd="0" destOrd="0" presId="urn:microsoft.com/office/officeart/2008/layout/LinedList"/>
    <dgm:cxn modelId="{FA32A01E-57FD-4F2B-9784-2287050E0008}" type="presParOf" srcId="{780D026A-55BE-4452-9CEA-20D4B867042E}" destId="{181FCF3F-6265-451A-93E5-9F8F3F797E74}" srcOrd="0" destOrd="0" presId="urn:microsoft.com/office/officeart/2008/layout/LinedList"/>
    <dgm:cxn modelId="{3DDBDAB8-48A2-412C-BA8C-C4BF63D6C7D5}" type="presParOf" srcId="{780D026A-55BE-4452-9CEA-20D4B867042E}" destId="{07C0C930-BE50-4BAF-BEDD-3BC7D01C309E}" srcOrd="1" destOrd="0" presId="urn:microsoft.com/office/officeart/2008/layout/LinedList"/>
    <dgm:cxn modelId="{4812116B-D730-4B97-845D-192F010916EB}" type="presParOf" srcId="{07C0C930-BE50-4BAF-BEDD-3BC7D01C309E}" destId="{9E311AB4-8203-42B1-BDA0-6290A7FADB5E}" srcOrd="0" destOrd="0" presId="urn:microsoft.com/office/officeart/2008/layout/LinedList"/>
    <dgm:cxn modelId="{CE1176A9-50F4-4330-A561-85F70EF02D09}" type="presParOf" srcId="{07C0C930-BE50-4BAF-BEDD-3BC7D01C309E}" destId="{69ABB779-A2C6-4183-9CA2-107DFCDB7FB8}" srcOrd="1" destOrd="0" presId="urn:microsoft.com/office/officeart/2008/layout/LinedList"/>
    <dgm:cxn modelId="{21BB745B-2A00-4884-9FE9-8A5C004E39E4}" type="presParOf" srcId="{780D026A-55BE-4452-9CEA-20D4B867042E}" destId="{E1F93B41-A5C0-46EF-9B16-AA74CE76E39E}" srcOrd="2" destOrd="0" presId="urn:microsoft.com/office/officeart/2008/layout/LinedList"/>
    <dgm:cxn modelId="{76B42B4A-2B61-4604-8F86-30224FB17D88}" type="presParOf" srcId="{780D026A-55BE-4452-9CEA-20D4B867042E}" destId="{F98E3C47-C32A-4EC8-AC13-E6479E676443}" srcOrd="3" destOrd="0" presId="urn:microsoft.com/office/officeart/2008/layout/LinedList"/>
    <dgm:cxn modelId="{226C32E0-5F10-4FF9-AA5E-75A814ED9358}" type="presParOf" srcId="{F98E3C47-C32A-4EC8-AC13-E6479E676443}" destId="{2863538A-0AE3-4773-83C9-016059451AE2}" srcOrd="0" destOrd="0" presId="urn:microsoft.com/office/officeart/2008/layout/LinedList"/>
    <dgm:cxn modelId="{50E754FC-5975-48E4-9F96-E25E0D8E22A0}" type="presParOf" srcId="{F98E3C47-C32A-4EC8-AC13-E6479E676443}" destId="{69E7ECE4-0FA9-4047-85A8-8A1B6A721393}" srcOrd="1" destOrd="0" presId="urn:microsoft.com/office/officeart/2008/layout/LinedList"/>
    <dgm:cxn modelId="{48E21C5B-D209-42A4-A5FA-8E010B405979}" type="presParOf" srcId="{780D026A-55BE-4452-9CEA-20D4B867042E}" destId="{3ECC87E8-3A39-4AF7-9699-76E48D72FEFF}" srcOrd="4" destOrd="0" presId="urn:microsoft.com/office/officeart/2008/layout/LinedList"/>
    <dgm:cxn modelId="{E554D8B4-D9FF-491F-A5A5-6635CA813BE7}" type="presParOf" srcId="{780D026A-55BE-4452-9CEA-20D4B867042E}" destId="{743567E9-394D-49E9-983F-679FD72CB806}" srcOrd="5" destOrd="0" presId="urn:microsoft.com/office/officeart/2008/layout/LinedList"/>
    <dgm:cxn modelId="{A70F9A46-EC5D-406B-84EF-5901FFE88C50}" type="presParOf" srcId="{743567E9-394D-49E9-983F-679FD72CB806}" destId="{616B5279-6FDA-49A3-8B8A-BCDB5EB34735}" srcOrd="0" destOrd="0" presId="urn:microsoft.com/office/officeart/2008/layout/LinedList"/>
    <dgm:cxn modelId="{AC0D84C3-9EE3-4E02-B464-21DCC5460CE8}" type="presParOf" srcId="{743567E9-394D-49E9-983F-679FD72CB806}" destId="{DFD86A65-582D-4C74-A6B3-56DE6AF118D9}"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A749DA-2BD5-4D7A-9C1A-4AEC675A688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00B8BB4-C565-47A3-B3EC-E885CC65F2A0}">
      <dgm:prSet custT="1"/>
      <dgm:spPr/>
      <dgm:t>
        <a:bodyPr/>
        <a:lstStyle/>
        <a:p>
          <a:r>
            <a:rPr lang="en-CA" sz="3600" b="0" i="0" baseline="0" dirty="0"/>
            <a:t>Review your pre-assignments and discuss your answers:</a:t>
          </a:r>
          <a:endParaRPr lang="en-US" sz="3600" dirty="0"/>
        </a:p>
      </dgm:t>
    </dgm:pt>
    <dgm:pt modelId="{D740AAA8-43B6-4934-889E-8E7DB0DDE4DF}" type="parTrans" cxnId="{7FD780CB-DEF8-4A06-86E0-38F5F49127A5}">
      <dgm:prSet/>
      <dgm:spPr/>
      <dgm:t>
        <a:bodyPr/>
        <a:lstStyle/>
        <a:p>
          <a:endParaRPr lang="en-US"/>
        </a:p>
      </dgm:t>
    </dgm:pt>
    <dgm:pt modelId="{B3612CC2-5F5D-4008-A5FD-07D5EDDF6E93}" type="sibTrans" cxnId="{7FD780CB-DEF8-4A06-86E0-38F5F49127A5}">
      <dgm:prSet/>
      <dgm:spPr/>
      <dgm:t>
        <a:bodyPr/>
        <a:lstStyle/>
        <a:p>
          <a:endParaRPr lang="en-US"/>
        </a:p>
      </dgm:t>
    </dgm:pt>
    <dgm:pt modelId="{B5990C0A-4E46-47D6-92A3-3A68DA3C5EDA}">
      <dgm:prSet/>
      <dgm:spPr/>
      <dgm:t>
        <a:bodyPr/>
        <a:lstStyle/>
        <a:p>
          <a:r>
            <a:rPr lang="en-US" b="0" i="0" baseline="0" dirty="0"/>
            <a:t>Have you heard the term intersectionality before? What does it mean to you?</a:t>
          </a:r>
          <a:endParaRPr lang="en-US" dirty="0"/>
        </a:p>
      </dgm:t>
    </dgm:pt>
    <dgm:pt modelId="{808D2029-A2F6-49EB-97EE-6E174BF45C58}" type="parTrans" cxnId="{462B59D4-25AB-4552-B6D1-970EF229972C}">
      <dgm:prSet/>
      <dgm:spPr/>
      <dgm:t>
        <a:bodyPr/>
        <a:lstStyle/>
        <a:p>
          <a:endParaRPr lang="en-US"/>
        </a:p>
      </dgm:t>
    </dgm:pt>
    <dgm:pt modelId="{33803F5E-630D-4F73-812F-CE0DFB752FF1}" type="sibTrans" cxnId="{462B59D4-25AB-4552-B6D1-970EF229972C}">
      <dgm:prSet/>
      <dgm:spPr/>
      <dgm:t>
        <a:bodyPr/>
        <a:lstStyle/>
        <a:p>
          <a:endParaRPr lang="en-US"/>
        </a:p>
      </dgm:t>
    </dgm:pt>
    <dgm:pt modelId="{0B98C0B7-836F-44BF-B0CD-4FD173940FA8}">
      <dgm:prSet/>
      <dgm:spPr/>
      <dgm:t>
        <a:bodyPr/>
        <a:lstStyle/>
        <a:p>
          <a:r>
            <a:rPr lang="en-US" b="0" i="0" baseline="0" dirty="0"/>
            <a:t>What role do you think your identity plays in your life? </a:t>
          </a:r>
          <a:endParaRPr lang="en-US" dirty="0"/>
        </a:p>
      </dgm:t>
    </dgm:pt>
    <dgm:pt modelId="{42639B25-E8C2-4C1F-872C-DFEA933D57B7}" type="parTrans" cxnId="{025EECB4-CCE1-4EC0-AC6A-E724D40995D4}">
      <dgm:prSet/>
      <dgm:spPr/>
      <dgm:t>
        <a:bodyPr/>
        <a:lstStyle/>
        <a:p>
          <a:endParaRPr lang="en-US"/>
        </a:p>
      </dgm:t>
    </dgm:pt>
    <dgm:pt modelId="{467DC9FD-BFE0-4A56-9E06-E57D1A59656F}" type="sibTrans" cxnId="{025EECB4-CCE1-4EC0-AC6A-E724D40995D4}">
      <dgm:prSet/>
      <dgm:spPr/>
      <dgm:t>
        <a:bodyPr/>
        <a:lstStyle/>
        <a:p>
          <a:endParaRPr lang="en-US"/>
        </a:p>
      </dgm:t>
    </dgm:pt>
    <dgm:pt modelId="{0734E88B-8232-428C-A912-078CBDF404B6}">
      <dgm:prSet/>
      <dgm:spPr/>
      <dgm:t>
        <a:bodyPr/>
        <a:lstStyle/>
        <a:p>
          <a:r>
            <a:rPr lang="en-US" b="0" i="0" baseline="0" dirty="0"/>
            <a:t>What is your understanding of diversity, equity, and inclusion?</a:t>
          </a:r>
          <a:endParaRPr lang="en-US" dirty="0"/>
        </a:p>
      </dgm:t>
    </dgm:pt>
    <dgm:pt modelId="{0BCDA29A-5418-435E-9F61-79D0B8DF649F}" type="parTrans" cxnId="{6781CBBE-D7D4-4EE8-84AB-C079F598727A}">
      <dgm:prSet/>
      <dgm:spPr/>
      <dgm:t>
        <a:bodyPr/>
        <a:lstStyle/>
        <a:p>
          <a:endParaRPr lang="en-US"/>
        </a:p>
      </dgm:t>
    </dgm:pt>
    <dgm:pt modelId="{34F017F8-0958-4D86-BD7B-FCD7B90F24AC}" type="sibTrans" cxnId="{6781CBBE-D7D4-4EE8-84AB-C079F598727A}">
      <dgm:prSet/>
      <dgm:spPr/>
      <dgm:t>
        <a:bodyPr/>
        <a:lstStyle/>
        <a:p>
          <a:endParaRPr lang="en-US"/>
        </a:p>
      </dgm:t>
    </dgm:pt>
    <dgm:pt modelId="{B44240F9-EA83-4E29-83C2-A6A89C0D7B9D}" type="pres">
      <dgm:prSet presAssocID="{13A749DA-2BD5-4D7A-9C1A-4AEC675A6889}" presName="linear" presStyleCnt="0">
        <dgm:presLayoutVars>
          <dgm:animLvl val="lvl"/>
          <dgm:resizeHandles val="exact"/>
        </dgm:presLayoutVars>
      </dgm:prSet>
      <dgm:spPr/>
    </dgm:pt>
    <dgm:pt modelId="{5DDD9E2A-6E47-4940-A886-354266772FF9}" type="pres">
      <dgm:prSet presAssocID="{C00B8BB4-C565-47A3-B3EC-E885CC65F2A0}" presName="parentText" presStyleLbl="node1" presStyleIdx="0" presStyleCnt="1" custLinFactNeighborX="-280">
        <dgm:presLayoutVars>
          <dgm:chMax val="0"/>
          <dgm:bulletEnabled val="1"/>
        </dgm:presLayoutVars>
      </dgm:prSet>
      <dgm:spPr/>
    </dgm:pt>
    <dgm:pt modelId="{516F2E04-4461-47FC-9968-69CE330F7579}" type="pres">
      <dgm:prSet presAssocID="{C00B8BB4-C565-47A3-B3EC-E885CC65F2A0}" presName="childText" presStyleLbl="revTx" presStyleIdx="0" presStyleCnt="1">
        <dgm:presLayoutVars>
          <dgm:bulletEnabled val="1"/>
        </dgm:presLayoutVars>
      </dgm:prSet>
      <dgm:spPr/>
    </dgm:pt>
  </dgm:ptLst>
  <dgm:cxnLst>
    <dgm:cxn modelId="{8E66893E-A698-432A-805B-66448DB24F15}" type="presOf" srcId="{B5990C0A-4E46-47D6-92A3-3A68DA3C5EDA}" destId="{516F2E04-4461-47FC-9968-69CE330F7579}" srcOrd="0" destOrd="0" presId="urn:microsoft.com/office/officeart/2005/8/layout/vList2"/>
    <dgm:cxn modelId="{9D8DEC57-D401-4FBD-B86A-2834989E65D1}" type="presOf" srcId="{0734E88B-8232-428C-A912-078CBDF404B6}" destId="{516F2E04-4461-47FC-9968-69CE330F7579}" srcOrd="0" destOrd="2" presId="urn:microsoft.com/office/officeart/2005/8/layout/vList2"/>
    <dgm:cxn modelId="{E420F595-2A02-422C-BF91-F657A651DA62}" type="presOf" srcId="{C00B8BB4-C565-47A3-B3EC-E885CC65F2A0}" destId="{5DDD9E2A-6E47-4940-A886-354266772FF9}" srcOrd="0" destOrd="0" presId="urn:microsoft.com/office/officeart/2005/8/layout/vList2"/>
    <dgm:cxn modelId="{025EECB4-CCE1-4EC0-AC6A-E724D40995D4}" srcId="{C00B8BB4-C565-47A3-B3EC-E885CC65F2A0}" destId="{0B98C0B7-836F-44BF-B0CD-4FD173940FA8}" srcOrd="1" destOrd="0" parTransId="{42639B25-E8C2-4C1F-872C-DFEA933D57B7}" sibTransId="{467DC9FD-BFE0-4A56-9E06-E57D1A59656F}"/>
    <dgm:cxn modelId="{6781CBBE-D7D4-4EE8-84AB-C079F598727A}" srcId="{C00B8BB4-C565-47A3-B3EC-E885CC65F2A0}" destId="{0734E88B-8232-428C-A912-078CBDF404B6}" srcOrd="2" destOrd="0" parTransId="{0BCDA29A-5418-435E-9F61-79D0B8DF649F}" sibTransId="{34F017F8-0958-4D86-BD7B-FCD7B90F24AC}"/>
    <dgm:cxn modelId="{7FD780CB-DEF8-4A06-86E0-38F5F49127A5}" srcId="{13A749DA-2BD5-4D7A-9C1A-4AEC675A6889}" destId="{C00B8BB4-C565-47A3-B3EC-E885CC65F2A0}" srcOrd="0" destOrd="0" parTransId="{D740AAA8-43B6-4934-889E-8E7DB0DDE4DF}" sibTransId="{B3612CC2-5F5D-4008-A5FD-07D5EDDF6E93}"/>
    <dgm:cxn modelId="{BA2E68CF-E684-42B2-890C-7555638A4CCF}" type="presOf" srcId="{13A749DA-2BD5-4D7A-9C1A-4AEC675A6889}" destId="{B44240F9-EA83-4E29-83C2-A6A89C0D7B9D}" srcOrd="0" destOrd="0" presId="urn:microsoft.com/office/officeart/2005/8/layout/vList2"/>
    <dgm:cxn modelId="{462B59D4-25AB-4552-B6D1-970EF229972C}" srcId="{C00B8BB4-C565-47A3-B3EC-E885CC65F2A0}" destId="{B5990C0A-4E46-47D6-92A3-3A68DA3C5EDA}" srcOrd="0" destOrd="0" parTransId="{808D2029-A2F6-49EB-97EE-6E174BF45C58}" sibTransId="{33803F5E-630D-4F73-812F-CE0DFB752FF1}"/>
    <dgm:cxn modelId="{F0B51BFA-B6D3-4512-A77C-FFA329E8A2C7}" type="presOf" srcId="{0B98C0B7-836F-44BF-B0CD-4FD173940FA8}" destId="{516F2E04-4461-47FC-9968-69CE330F7579}" srcOrd="0" destOrd="1" presId="urn:microsoft.com/office/officeart/2005/8/layout/vList2"/>
    <dgm:cxn modelId="{D0D9B9DF-3FDD-4816-A523-49DD5F992679}" type="presParOf" srcId="{B44240F9-EA83-4E29-83C2-A6A89C0D7B9D}" destId="{5DDD9E2A-6E47-4940-A886-354266772FF9}" srcOrd="0" destOrd="0" presId="urn:microsoft.com/office/officeart/2005/8/layout/vList2"/>
    <dgm:cxn modelId="{19756DD9-B4A4-4E04-949F-4F1BD16F4CD4}" type="presParOf" srcId="{B44240F9-EA83-4E29-83C2-A6A89C0D7B9D}" destId="{516F2E04-4461-47FC-9968-69CE330F7579}"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13FF40A-ADEB-4703-858A-5EF64C1C5B0E}"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03428D69-9DD8-4FFC-8C84-CB7F83CE1158}">
      <dgm:prSet/>
      <dgm:spPr/>
      <dgm:t>
        <a:bodyPr/>
        <a:lstStyle/>
        <a:p>
          <a:r>
            <a:rPr lang="en-US" b="0" i="0" baseline="0" dirty="0"/>
            <a:t>“As you reap comfort from being white, we suffer for being Black and people of color. But your comfort is linked to our pain and suffering.”</a:t>
          </a:r>
          <a:endParaRPr lang="en-US" dirty="0"/>
        </a:p>
      </dgm:t>
    </dgm:pt>
    <dgm:pt modelId="{0C8181DD-E144-47BD-BAA7-43693FE403BA}" type="parTrans" cxnId="{9E5F9C28-5474-4FC9-AAA8-1D3176F36F63}">
      <dgm:prSet/>
      <dgm:spPr/>
      <dgm:t>
        <a:bodyPr/>
        <a:lstStyle/>
        <a:p>
          <a:endParaRPr lang="en-US"/>
        </a:p>
      </dgm:t>
    </dgm:pt>
    <dgm:pt modelId="{82DC36AB-7DEE-4B84-8CB5-47F8C391AFF4}" type="sibTrans" cxnId="{9E5F9C28-5474-4FC9-AAA8-1D3176F36F63}">
      <dgm:prSet/>
      <dgm:spPr/>
      <dgm:t>
        <a:bodyPr/>
        <a:lstStyle/>
        <a:p>
          <a:endParaRPr lang="en-US"/>
        </a:p>
      </dgm:t>
    </dgm:pt>
    <dgm:pt modelId="{8BEC340F-6373-4177-B74F-D4899978F4E4}">
      <dgm:prSet/>
      <dgm:spPr/>
      <dgm:t>
        <a:bodyPr/>
        <a:lstStyle/>
        <a:p>
          <a:r>
            <a:rPr lang="en-US" b="0" i="0" baseline="0" dirty="0"/>
            <a:t>Yancy also examines his own role in sexism and upholding patriarchy.</a:t>
          </a:r>
          <a:endParaRPr lang="en-US" dirty="0"/>
        </a:p>
      </dgm:t>
    </dgm:pt>
    <dgm:pt modelId="{AC5D3624-FB50-4FD3-87CD-4DC3B6377999}" type="parTrans" cxnId="{D632B59A-3C0F-413F-9E50-3FD58930860A}">
      <dgm:prSet/>
      <dgm:spPr/>
      <dgm:t>
        <a:bodyPr/>
        <a:lstStyle/>
        <a:p>
          <a:endParaRPr lang="en-US"/>
        </a:p>
      </dgm:t>
    </dgm:pt>
    <dgm:pt modelId="{D424ED02-622F-4F69-B35C-5202A97DCD87}" type="sibTrans" cxnId="{D632B59A-3C0F-413F-9E50-3FD58930860A}">
      <dgm:prSet/>
      <dgm:spPr/>
      <dgm:t>
        <a:bodyPr/>
        <a:lstStyle/>
        <a:p>
          <a:endParaRPr lang="en-US"/>
        </a:p>
      </dgm:t>
    </dgm:pt>
    <dgm:pt modelId="{3F80C8DC-9D61-43E3-8DD5-F1AF6096F921}" type="pres">
      <dgm:prSet presAssocID="{B13FF40A-ADEB-4703-858A-5EF64C1C5B0E}" presName="hierChild1" presStyleCnt="0">
        <dgm:presLayoutVars>
          <dgm:chPref val="1"/>
          <dgm:dir/>
          <dgm:animOne val="branch"/>
          <dgm:animLvl val="lvl"/>
          <dgm:resizeHandles/>
        </dgm:presLayoutVars>
      </dgm:prSet>
      <dgm:spPr/>
    </dgm:pt>
    <dgm:pt modelId="{B2D5F289-FDB0-44EB-80D9-927AB6D7930E}" type="pres">
      <dgm:prSet presAssocID="{03428D69-9DD8-4FFC-8C84-CB7F83CE1158}" presName="hierRoot1" presStyleCnt="0"/>
      <dgm:spPr/>
    </dgm:pt>
    <dgm:pt modelId="{7C4F9714-75B2-4DD8-999C-2CEBCCC2D760}" type="pres">
      <dgm:prSet presAssocID="{03428D69-9DD8-4FFC-8C84-CB7F83CE1158}" presName="composite" presStyleCnt="0"/>
      <dgm:spPr/>
    </dgm:pt>
    <dgm:pt modelId="{32E9A7E7-56CA-4A27-84C6-7801FF4561FD}" type="pres">
      <dgm:prSet presAssocID="{03428D69-9DD8-4FFC-8C84-CB7F83CE1158}" presName="background" presStyleLbl="node0" presStyleIdx="0" presStyleCnt="2"/>
      <dgm:spPr/>
    </dgm:pt>
    <dgm:pt modelId="{4323FDD3-CE77-4FE7-9E05-FEA2A2626D8F}" type="pres">
      <dgm:prSet presAssocID="{03428D69-9DD8-4FFC-8C84-CB7F83CE1158}" presName="text" presStyleLbl="fgAcc0" presStyleIdx="0" presStyleCnt="2">
        <dgm:presLayoutVars>
          <dgm:chPref val="3"/>
        </dgm:presLayoutVars>
      </dgm:prSet>
      <dgm:spPr/>
    </dgm:pt>
    <dgm:pt modelId="{0BB86FD2-FF5F-4234-B089-65386DEFD730}" type="pres">
      <dgm:prSet presAssocID="{03428D69-9DD8-4FFC-8C84-CB7F83CE1158}" presName="hierChild2" presStyleCnt="0"/>
      <dgm:spPr/>
    </dgm:pt>
    <dgm:pt modelId="{5CC52D86-9906-40D5-A1B3-E5F2271E00E7}" type="pres">
      <dgm:prSet presAssocID="{8BEC340F-6373-4177-B74F-D4899978F4E4}" presName="hierRoot1" presStyleCnt="0"/>
      <dgm:spPr/>
    </dgm:pt>
    <dgm:pt modelId="{3CA1C35D-20DF-4838-9917-339449B0183E}" type="pres">
      <dgm:prSet presAssocID="{8BEC340F-6373-4177-B74F-D4899978F4E4}" presName="composite" presStyleCnt="0"/>
      <dgm:spPr/>
    </dgm:pt>
    <dgm:pt modelId="{1F800AAC-29FD-453B-8A1D-58F927195C0F}" type="pres">
      <dgm:prSet presAssocID="{8BEC340F-6373-4177-B74F-D4899978F4E4}" presName="background" presStyleLbl="node0" presStyleIdx="1" presStyleCnt="2"/>
      <dgm:spPr/>
    </dgm:pt>
    <dgm:pt modelId="{ECBF93CA-2CA7-4CD2-83B6-7881DC8E2709}" type="pres">
      <dgm:prSet presAssocID="{8BEC340F-6373-4177-B74F-D4899978F4E4}" presName="text" presStyleLbl="fgAcc0" presStyleIdx="1" presStyleCnt="2">
        <dgm:presLayoutVars>
          <dgm:chPref val="3"/>
        </dgm:presLayoutVars>
      </dgm:prSet>
      <dgm:spPr/>
    </dgm:pt>
    <dgm:pt modelId="{7DC4E4E7-5BC9-4F72-9B13-205159510155}" type="pres">
      <dgm:prSet presAssocID="{8BEC340F-6373-4177-B74F-D4899978F4E4}" presName="hierChild2" presStyleCnt="0"/>
      <dgm:spPr/>
    </dgm:pt>
  </dgm:ptLst>
  <dgm:cxnLst>
    <dgm:cxn modelId="{9E5F9C28-5474-4FC9-AAA8-1D3176F36F63}" srcId="{B13FF40A-ADEB-4703-858A-5EF64C1C5B0E}" destId="{03428D69-9DD8-4FFC-8C84-CB7F83CE1158}" srcOrd="0" destOrd="0" parTransId="{0C8181DD-E144-47BD-BAA7-43693FE403BA}" sibTransId="{82DC36AB-7DEE-4B84-8CB5-47F8C391AFF4}"/>
    <dgm:cxn modelId="{CE414B29-D938-47B2-8409-08A9F61FF658}" type="presOf" srcId="{8BEC340F-6373-4177-B74F-D4899978F4E4}" destId="{ECBF93CA-2CA7-4CD2-83B6-7881DC8E2709}" srcOrd="0" destOrd="0" presId="urn:microsoft.com/office/officeart/2005/8/layout/hierarchy1"/>
    <dgm:cxn modelId="{5695F171-64D1-4E8A-9BF6-FEAF9DC123DB}" type="presOf" srcId="{B13FF40A-ADEB-4703-858A-5EF64C1C5B0E}" destId="{3F80C8DC-9D61-43E3-8DD5-F1AF6096F921}" srcOrd="0" destOrd="0" presId="urn:microsoft.com/office/officeart/2005/8/layout/hierarchy1"/>
    <dgm:cxn modelId="{D632B59A-3C0F-413F-9E50-3FD58930860A}" srcId="{B13FF40A-ADEB-4703-858A-5EF64C1C5B0E}" destId="{8BEC340F-6373-4177-B74F-D4899978F4E4}" srcOrd="1" destOrd="0" parTransId="{AC5D3624-FB50-4FD3-87CD-4DC3B6377999}" sibTransId="{D424ED02-622F-4F69-B35C-5202A97DCD87}"/>
    <dgm:cxn modelId="{5F809CAC-E768-4374-9080-C6657341CB2F}" type="presOf" srcId="{03428D69-9DD8-4FFC-8C84-CB7F83CE1158}" destId="{4323FDD3-CE77-4FE7-9E05-FEA2A2626D8F}" srcOrd="0" destOrd="0" presId="urn:microsoft.com/office/officeart/2005/8/layout/hierarchy1"/>
    <dgm:cxn modelId="{2E4A5B5A-FDC1-45B7-A170-4B6FE97C7AB5}" type="presParOf" srcId="{3F80C8DC-9D61-43E3-8DD5-F1AF6096F921}" destId="{B2D5F289-FDB0-44EB-80D9-927AB6D7930E}" srcOrd="0" destOrd="0" presId="urn:microsoft.com/office/officeart/2005/8/layout/hierarchy1"/>
    <dgm:cxn modelId="{E2991B7C-D06D-4C69-AD46-D40969FB315F}" type="presParOf" srcId="{B2D5F289-FDB0-44EB-80D9-927AB6D7930E}" destId="{7C4F9714-75B2-4DD8-999C-2CEBCCC2D760}" srcOrd="0" destOrd="0" presId="urn:microsoft.com/office/officeart/2005/8/layout/hierarchy1"/>
    <dgm:cxn modelId="{E277C367-B518-456C-A250-73000962AE18}" type="presParOf" srcId="{7C4F9714-75B2-4DD8-999C-2CEBCCC2D760}" destId="{32E9A7E7-56CA-4A27-84C6-7801FF4561FD}" srcOrd="0" destOrd="0" presId="urn:microsoft.com/office/officeart/2005/8/layout/hierarchy1"/>
    <dgm:cxn modelId="{C65270C2-0F2C-4FE4-9443-1A5A660BB6DF}" type="presParOf" srcId="{7C4F9714-75B2-4DD8-999C-2CEBCCC2D760}" destId="{4323FDD3-CE77-4FE7-9E05-FEA2A2626D8F}" srcOrd="1" destOrd="0" presId="urn:microsoft.com/office/officeart/2005/8/layout/hierarchy1"/>
    <dgm:cxn modelId="{F347978A-B1B7-4EA5-9CAE-8CB3CB75D76C}" type="presParOf" srcId="{B2D5F289-FDB0-44EB-80D9-927AB6D7930E}" destId="{0BB86FD2-FF5F-4234-B089-65386DEFD730}" srcOrd="1" destOrd="0" presId="urn:microsoft.com/office/officeart/2005/8/layout/hierarchy1"/>
    <dgm:cxn modelId="{8D51114B-7687-4109-B873-11CFEC29B410}" type="presParOf" srcId="{3F80C8DC-9D61-43E3-8DD5-F1AF6096F921}" destId="{5CC52D86-9906-40D5-A1B3-E5F2271E00E7}" srcOrd="1" destOrd="0" presId="urn:microsoft.com/office/officeart/2005/8/layout/hierarchy1"/>
    <dgm:cxn modelId="{159B1DED-F86A-4466-8708-65BA0EB4ACA1}" type="presParOf" srcId="{5CC52D86-9906-40D5-A1B3-E5F2271E00E7}" destId="{3CA1C35D-20DF-4838-9917-339449B0183E}" srcOrd="0" destOrd="0" presId="urn:microsoft.com/office/officeart/2005/8/layout/hierarchy1"/>
    <dgm:cxn modelId="{F7C2AE7E-248A-4F26-8CFD-9BEF3CC88E19}" type="presParOf" srcId="{3CA1C35D-20DF-4838-9917-339449B0183E}" destId="{1F800AAC-29FD-453B-8A1D-58F927195C0F}" srcOrd="0" destOrd="0" presId="urn:microsoft.com/office/officeart/2005/8/layout/hierarchy1"/>
    <dgm:cxn modelId="{323C8930-5248-4967-A3F9-6D351ED04FD8}" type="presParOf" srcId="{3CA1C35D-20DF-4838-9917-339449B0183E}" destId="{ECBF93CA-2CA7-4CD2-83B6-7881DC8E2709}" srcOrd="1" destOrd="0" presId="urn:microsoft.com/office/officeart/2005/8/layout/hierarchy1"/>
    <dgm:cxn modelId="{17FB7FDF-F839-42F2-A57C-144488AF34D7}" type="presParOf" srcId="{5CC52D86-9906-40D5-A1B3-E5F2271E00E7}" destId="{7DC4E4E7-5BC9-4F72-9B13-205159510155}"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1589728-2300-4B56-A67C-C32DFA7EAF2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030F444-82BA-43AF-A65D-E70483968B8C}">
      <dgm:prSet/>
      <dgm:spPr/>
      <dgm:t>
        <a:bodyPr/>
        <a:lstStyle/>
        <a:p>
          <a:r>
            <a:rPr lang="en-US" b="0" i="0" baseline="0" dirty="0"/>
            <a:t>“So, every day of my life I fight against the dominant male narrative, choosing to see women as subjects, not objects. But even as I fight, there are moments of failure. Just because I fight against sexism does not give me clean hands, as it were, at the end of the day; I continue to falter, and I continue to oppress. And even though the ways in which I oppress women is unintentional, this does not free me of being responsible.”</a:t>
          </a:r>
          <a:endParaRPr lang="en-US" dirty="0"/>
        </a:p>
      </dgm:t>
    </dgm:pt>
    <dgm:pt modelId="{D60771AC-C6F1-4D60-98AC-AB2685874517}" type="parTrans" cxnId="{EBAE2D03-B70A-452C-A833-B4217C4B8669}">
      <dgm:prSet/>
      <dgm:spPr/>
      <dgm:t>
        <a:bodyPr/>
        <a:lstStyle/>
        <a:p>
          <a:endParaRPr lang="en-US"/>
        </a:p>
      </dgm:t>
    </dgm:pt>
    <dgm:pt modelId="{871182DE-7411-4D85-BDA8-D4CA05932B1D}" type="sibTrans" cxnId="{EBAE2D03-B70A-452C-A833-B4217C4B8669}">
      <dgm:prSet/>
      <dgm:spPr/>
      <dgm:t>
        <a:bodyPr/>
        <a:lstStyle/>
        <a:p>
          <a:endParaRPr lang="en-US"/>
        </a:p>
      </dgm:t>
    </dgm:pt>
    <dgm:pt modelId="{E5622F5D-33E3-444C-8174-3C0CC9ACA6F1}">
      <dgm:prSet/>
      <dgm:spPr/>
      <dgm:t>
        <a:bodyPr/>
        <a:lstStyle/>
        <a:p>
          <a:r>
            <a:rPr lang="en-US" b="0" i="0" baseline="0" dirty="0"/>
            <a:t>Yancy asks readers to “accept the racism within yourself, accept all of the truth about what it means for you to be white in a society that was created for you.” </a:t>
          </a:r>
          <a:endParaRPr lang="en-US" dirty="0"/>
        </a:p>
      </dgm:t>
    </dgm:pt>
    <dgm:pt modelId="{EB2BA83B-1CC1-4981-A85F-BDEB4EEDA0E0}" type="parTrans" cxnId="{6D21AC39-B9D8-4A44-BA1B-DEC6FDA88870}">
      <dgm:prSet/>
      <dgm:spPr/>
      <dgm:t>
        <a:bodyPr/>
        <a:lstStyle/>
        <a:p>
          <a:endParaRPr lang="en-US"/>
        </a:p>
      </dgm:t>
    </dgm:pt>
    <dgm:pt modelId="{0C2A45DA-8EDF-443B-9098-775BB6CBA031}" type="sibTrans" cxnId="{6D21AC39-B9D8-4A44-BA1B-DEC6FDA88870}">
      <dgm:prSet/>
      <dgm:spPr/>
      <dgm:t>
        <a:bodyPr/>
        <a:lstStyle/>
        <a:p>
          <a:endParaRPr lang="en-US"/>
        </a:p>
      </dgm:t>
    </dgm:pt>
    <dgm:pt modelId="{32775455-4C21-4FAD-86D6-404CBFA15659}" type="pres">
      <dgm:prSet presAssocID="{51589728-2300-4B56-A67C-C32DFA7EAF2D}" presName="linear" presStyleCnt="0">
        <dgm:presLayoutVars>
          <dgm:animLvl val="lvl"/>
          <dgm:resizeHandles val="exact"/>
        </dgm:presLayoutVars>
      </dgm:prSet>
      <dgm:spPr/>
    </dgm:pt>
    <dgm:pt modelId="{963ECF56-89D5-481A-86B2-E118B66905A1}" type="pres">
      <dgm:prSet presAssocID="{9030F444-82BA-43AF-A65D-E70483968B8C}" presName="parentText" presStyleLbl="node1" presStyleIdx="0" presStyleCnt="2">
        <dgm:presLayoutVars>
          <dgm:chMax val="0"/>
          <dgm:bulletEnabled val="1"/>
        </dgm:presLayoutVars>
      </dgm:prSet>
      <dgm:spPr/>
    </dgm:pt>
    <dgm:pt modelId="{DE179661-58F1-4F13-BF75-142DA5444E8E}" type="pres">
      <dgm:prSet presAssocID="{871182DE-7411-4D85-BDA8-D4CA05932B1D}" presName="spacer" presStyleCnt="0"/>
      <dgm:spPr/>
    </dgm:pt>
    <dgm:pt modelId="{893838A2-E2B7-46E4-B4C5-2A2C8895C85F}" type="pres">
      <dgm:prSet presAssocID="{E5622F5D-33E3-444C-8174-3C0CC9ACA6F1}" presName="parentText" presStyleLbl="node1" presStyleIdx="1" presStyleCnt="2">
        <dgm:presLayoutVars>
          <dgm:chMax val="0"/>
          <dgm:bulletEnabled val="1"/>
        </dgm:presLayoutVars>
      </dgm:prSet>
      <dgm:spPr/>
    </dgm:pt>
  </dgm:ptLst>
  <dgm:cxnLst>
    <dgm:cxn modelId="{EBAE2D03-B70A-452C-A833-B4217C4B8669}" srcId="{51589728-2300-4B56-A67C-C32DFA7EAF2D}" destId="{9030F444-82BA-43AF-A65D-E70483968B8C}" srcOrd="0" destOrd="0" parTransId="{D60771AC-C6F1-4D60-98AC-AB2685874517}" sibTransId="{871182DE-7411-4D85-BDA8-D4CA05932B1D}"/>
    <dgm:cxn modelId="{6D21AC39-B9D8-4A44-BA1B-DEC6FDA88870}" srcId="{51589728-2300-4B56-A67C-C32DFA7EAF2D}" destId="{E5622F5D-33E3-444C-8174-3C0CC9ACA6F1}" srcOrd="1" destOrd="0" parTransId="{EB2BA83B-1CC1-4981-A85F-BDEB4EEDA0E0}" sibTransId="{0C2A45DA-8EDF-443B-9098-775BB6CBA031}"/>
    <dgm:cxn modelId="{C2E8A242-E409-405E-8D28-AC9A53219AC7}" type="presOf" srcId="{9030F444-82BA-43AF-A65D-E70483968B8C}" destId="{963ECF56-89D5-481A-86B2-E118B66905A1}" srcOrd="0" destOrd="0" presId="urn:microsoft.com/office/officeart/2005/8/layout/vList2"/>
    <dgm:cxn modelId="{44B0E8C5-F9C0-4648-ADA7-DA0025459050}" type="presOf" srcId="{E5622F5D-33E3-444C-8174-3C0CC9ACA6F1}" destId="{893838A2-E2B7-46E4-B4C5-2A2C8895C85F}" srcOrd="0" destOrd="0" presId="urn:microsoft.com/office/officeart/2005/8/layout/vList2"/>
    <dgm:cxn modelId="{2C0A10D7-D2D1-4042-8DBC-7DFAFA0DD80B}" type="presOf" srcId="{51589728-2300-4B56-A67C-C32DFA7EAF2D}" destId="{32775455-4C21-4FAD-86D6-404CBFA15659}" srcOrd="0" destOrd="0" presId="urn:microsoft.com/office/officeart/2005/8/layout/vList2"/>
    <dgm:cxn modelId="{C85ED076-568A-4499-BF95-A247B8B97089}" type="presParOf" srcId="{32775455-4C21-4FAD-86D6-404CBFA15659}" destId="{963ECF56-89D5-481A-86B2-E118B66905A1}" srcOrd="0" destOrd="0" presId="urn:microsoft.com/office/officeart/2005/8/layout/vList2"/>
    <dgm:cxn modelId="{11F9C7B6-8DAB-489C-B563-1B3C7E7AB50D}" type="presParOf" srcId="{32775455-4C21-4FAD-86D6-404CBFA15659}" destId="{DE179661-58F1-4F13-BF75-142DA5444E8E}" srcOrd="1" destOrd="0" presId="urn:microsoft.com/office/officeart/2005/8/layout/vList2"/>
    <dgm:cxn modelId="{64B5B5C9-1662-420F-B3CF-0A525442A49B}" type="presParOf" srcId="{32775455-4C21-4FAD-86D6-404CBFA15659}" destId="{893838A2-E2B7-46E4-B4C5-2A2C8895C85F}"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97440F4-76D9-4C4B-A25A-26CB6F47356C}" type="doc">
      <dgm:prSet loTypeId="urn:microsoft.com/office/officeart/2005/8/layout/vProcess5" loCatId="process" qsTypeId="urn:microsoft.com/office/officeart/2005/8/quickstyle/simple1" qsCatId="simple" csTypeId="urn:microsoft.com/office/officeart/2005/8/colors/accent1_2" csCatId="accent1"/>
      <dgm:spPr/>
      <dgm:t>
        <a:bodyPr/>
        <a:lstStyle/>
        <a:p>
          <a:endParaRPr lang="en-US"/>
        </a:p>
      </dgm:t>
    </dgm:pt>
    <dgm:pt modelId="{9289A143-B9AA-4A6E-B070-4DDD617DDD6C}">
      <dgm:prSet/>
      <dgm:spPr/>
      <dgm:t>
        <a:bodyPr/>
        <a:lstStyle/>
        <a:p>
          <a:r>
            <a:rPr lang="en-US" b="0" i="0" baseline="0" dirty="0"/>
            <a:t>Privilege provides an amazing opportunity for good. With any privileged identity, people have access to spaces and resources that others do not. </a:t>
          </a:r>
          <a:endParaRPr lang="en-US" dirty="0"/>
        </a:p>
      </dgm:t>
    </dgm:pt>
    <dgm:pt modelId="{769944B1-37A6-4FB7-9718-1B7DA7AE170B}" type="parTrans" cxnId="{431BC8AC-8A30-4726-9E3A-94820D26DDB9}">
      <dgm:prSet/>
      <dgm:spPr/>
      <dgm:t>
        <a:bodyPr/>
        <a:lstStyle/>
        <a:p>
          <a:endParaRPr lang="en-US"/>
        </a:p>
      </dgm:t>
    </dgm:pt>
    <dgm:pt modelId="{0D60D3B7-72D1-45A7-8616-44F245BD5C43}" type="sibTrans" cxnId="{431BC8AC-8A30-4726-9E3A-94820D26DDB9}">
      <dgm:prSet/>
      <dgm:spPr/>
      <dgm:t>
        <a:bodyPr/>
        <a:lstStyle/>
        <a:p>
          <a:endParaRPr lang="en-US" dirty="0"/>
        </a:p>
      </dgm:t>
    </dgm:pt>
    <dgm:pt modelId="{50D6376B-D534-4C83-AA25-CFE00239BEEB}">
      <dgm:prSet/>
      <dgm:spPr/>
      <dgm:t>
        <a:bodyPr/>
        <a:lstStyle/>
        <a:p>
          <a:r>
            <a:rPr lang="en-US" b="0" i="0" baseline="0" dirty="0"/>
            <a:t>These tools can be used to uplift people who do not have the same access. </a:t>
          </a:r>
          <a:endParaRPr lang="en-US" dirty="0"/>
        </a:p>
      </dgm:t>
    </dgm:pt>
    <dgm:pt modelId="{AC1F4626-6752-4EFA-8196-FF8B468847C2}" type="parTrans" cxnId="{4499D6B5-C918-4765-8B0E-E34FC433CC59}">
      <dgm:prSet/>
      <dgm:spPr/>
      <dgm:t>
        <a:bodyPr/>
        <a:lstStyle/>
        <a:p>
          <a:endParaRPr lang="en-US"/>
        </a:p>
      </dgm:t>
    </dgm:pt>
    <dgm:pt modelId="{4F48A4EA-B5A1-4BB2-A360-B0E58F2DE430}" type="sibTrans" cxnId="{4499D6B5-C918-4765-8B0E-E34FC433CC59}">
      <dgm:prSet/>
      <dgm:spPr/>
      <dgm:t>
        <a:bodyPr/>
        <a:lstStyle/>
        <a:p>
          <a:endParaRPr lang="en-US" dirty="0"/>
        </a:p>
      </dgm:t>
    </dgm:pt>
    <dgm:pt modelId="{70F0B023-D193-4492-BB7A-4597F74EFAD5}">
      <dgm:prSet/>
      <dgm:spPr/>
      <dgm:t>
        <a:bodyPr/>
        <a:lstStyle/>
        <a:p>
          <a:r>
            <a:rPr lang="en-US" b="0" i="0" baseline="0" dirty="0"/>
            <a:t>Privilege can be leveraged to support the needs of vulnerable groups. </a:t>
          </a:r>
          <a:endParaRPr lang="en-US" dirty="0"/>
        </a:p>
      </dgm:t>
    </dgm:pt>
    <dgm:pt modelId="{FDC1960D-5074-498B-A24A-0FA9548D3266}" type="parTrans" cxnId="{F6C6A0FA-7F20-406C-8C90-CFA419C8DAC5}">
      <dgm:prSet/>
      <dgm:spPr/>
      <dgm:t>
        <a:bodyPr/>
        <a:lstStyle/>
        <a:p>
          <a:endParaRPr lang="en-US"/>
        </a:p>
      </dgm:t>
    </dgm:pt>
    <dgm:pt modelId="{AAD2BBBF-35B4-457F-AB8C-FB5333BFD0F2}" type="sibTrans" cxnId="{F6C6A0FA-7F20-406C-8C90-CFA419C8DAC5}">
      <dgm:prSet/>
      <dgm:spPr/>
      <dgm:t>
        <a:bodyPr/>
        <a:lstStyle/>
        <a:p>
          <a:endParaRPr lang="en-US"/>
        </a:p>
      </dgm:t>
    </dgm:pt>
    <dgm:pt modelId="{41E8A8B7-5B63-47E7-B18B-D97254F1AFB3}" type="pres">
      <dgm:prSet presAssocID="{B97440F4-76D9-4C4B-A25A-26CB6F47356C}" presName="outerComposite" presStyleCnt="0">
        <dgm:presLayoutVars>
          <dgm:chMax val="5"/>
          <dgm:dir/>
          <dgm:resizeHandles val="exact"/>
        </dgm:presLayoutVars>
      </dgm:prSet>
      <dgm:spPr/>
    </dgm:pt>
    <dgm:pt modelId="{C8FC80BF-DFF0-41EF-A244-EF4B27FF36B4}" type="pres">
      <dgm:prSet presAssocID="{B97440F4-76D9-4C4B-A25A-26CB6F47356C}" presName="dummyMaxCanvas" presStyleCnt="0">
        <dgm:presLayoutVars/>
      </dgm:prSet>
      <dgm:spPr/>
    </dgm:pt>
    <dgm:pt modelId="{9A0B2F0E-86A6-4E2B-B3B4-90CBD4C6F651}" type="pres">
      <dgm:prSet presAssocID="{B97440F4-76D9-4C4B-A25A-26CB6F47356C}" presName="ThreeNodes_1" presStyleLbl="node1" presStyleIdx="0" presStyleCnt="3">
        <dgm:presLayoutVars>
          <dgm:bulletEnabled val="1"/>
        </dgm:presLayoutVars>
      </dgm:prSet>
      <dgm:spPr/>
    </dgm:pt>
    <dgm:pt modelId="{95F2C5F3-42B6-4357-8FD0-EF273F9AB7C5}" type="pres">
      <dgm:prSet presAssocID="{B97440F4-76D9-4C4B-A25A-26CB6F47356C}" presName="ThreeNodes_2" presStyleLbl="node1" presStyleIdx="1" presStyleCnt="3">
        <dgm:presLayoutVars>
          <dgm:bulletEnabled val="1"/>
        </dgm:presLayoutVars>
      </dgm:prSet>
      <dgm:spPr/>
    </dgm:pt>
    <dgm:pt modelId="{1BD66DA1-3025-4BC0-8C5D-F3F80A8EA88D}" type="pres">
      <dgm:prSet presAssocID="{B97440F4-76D9-4C4B-A25A-26CB6F47356C}" presName="ThreeNodes_3" presStyleLbl="node1" presStyleIdx="2" presStyleCnt="3">
        <dgm:presLayoutVars>
          <dgm:bulletEnabled val="1"/>
        </dgm:presLayoutVars>
      </dgm:prSet>
      <dgm:spPr/>
    </dgm:pt>
    <dgm:pt modelId="{0ADF7225-DB08-40F8-8AEB-E354AB9A22AD}" type="pres">
      <dgm:prSet presAssocID="{B97440F4-76D9-4C4B-A25A-26CB6F47356C}" presName="ThreeConn_1-2" presStyleLbl="fgAccFollowNode1" presStyleIdx="0" presStyleCnt="2">
        <dgm:presLayoutVars>
          <dgm:bulletEnabled val="1"/>
        </dgm:presLayoutVars>
      </dgm:prSet>
      <dgm:spPr/>
    </dgm:pt>
    <dgm:pt modelId="{B96DF7B8-8597-4301-B39C-842B30D4A963}" type="pres">
      <dgm:prSet presAssocID="{B97440F4-76D9-4C4B-A25A-26CB6F47356C}" presName="ThreeConn_2-3" presStyleLbl="fgAccFollowNode1" presStyleIdx="1" presStyleCnt="2">
        <dgm:presLayoutVars>
          <dgm:bulletEnabled val="1"/>
        </dgm:presLayoutVars>
      </dgm:prSet>
      <dgm:spPr/>
    </dgm:pt>
    <dgm:pt modelId="{9B9E87ED-7E6F-44BD-A4D8-082F98349458}" type="pres">
      <dgm:prSet presAssocID="{B97440F4-76D9-4C4B-A25A-26CB6F47356C}" presName="ThreeNodes_1_text" presStyleLbl="node1" presStyleIdx="2" presStyleCnt="3">
        <dgm:presLayoutVars>
          <dgm:bulletEnabled val="1"/>
        </dgm:presLayoutVars>
      </dgm:prSet>
      <dgm:spPr/>
    </dgm:pt>
    <dgm:pt modelId="{1661F9C7-BF13-42F1-92C2-C4BCC22F45F8}" type="pres">
      <dgm:prSet presAssocID="{B97440F4-76D9-4C4B-A25A-26CB6F47356C}" presName="ThreeNodes_2_text" presStyleLbl="node1" presStyleIdx="2" presStyleCnt="3">
        <dgm:presLayoutVars>
          <dgm:bulletEnabled val="1"/>
        </dgm:presLayoutVars>
      </dgm:prSet>
      <dgm:spPr/>
    </dgm:pt>
    <dgm:pt modelId="{236C1BAD-B09E-427D-BAF2-DF3C88EF3CE8}" type="pres">
      <dgm:prSet presAssocID="{B97440F4-76D9-4C4B-A25A-26CB6F47356C}" presName="ThreeNodes_3_text" presStyleLbl="node1" presStyleIdx="2" presStyleCnt="3">
        <dgm:presLayoutVars>
          <dgm:bulletEnabled val="1"/>
        </dgm:presLayoutVars>
      </dgm:prSet>
      <dgm:spPr/>
    </dgm:pt>
  </dgm:ptLst>
  <dgm:cxnLst>
    <dgm:cxn modelId="{F4C58C24-D638-427A-B55F-B6D30B742AAF}" type="presOf" srcId="{4F48A4EA-B5A1-4BB2-A360-B0E58F2DE430}" destId="{B96DF7B8-8597-4301-B39C-842B30D4A963}" srcOrd="0" destOrd="0" presId="urn:microsoft.com/office/officeart/2005/8/layout/vProcess5"/>
    <dgm:cxn modelId="{8504F541-8D0A-4663-9AAC-369AD8ED095E}" type="presOf" srcId="{9289A143-B9AA-4A6E-B070-4DDD617DDD6C}" destId="{9B9E87ED-7E6F-44BD-A4D8-082F98349458}" srcOrd="1" destOrd="0" presId="urn:microsoft.com/office/officeart/2005/8/layout/vProcess5"/>
    <dgm:cxn modelId="{69D1F16B-8CAD-41AE-8D90-F7D8ED4BCACC}" type="presOf" srcId="{9289A143-B9AA-4A6E-B070-4DDD617DDD6C}" destId="{9A0B2F0E-86A6-4E2B-B3B4-90CBD4C6F651}" srcOrd="0" destOrd="0" presId="urn:microsoft.com/office/officeart/2005/8/layout/vProcess5"/>
    <dgm:cxn modelId="{8EE8B96D-6227-42D2-945E-A151C0E67661}" type="presOf" srcId="{70F0B023-D193-4492-BB7A-4597F74EFAD5}" destId="{236C1BAD-B09E-427D-BAF2-DF3C88EF3CE8}" srcOrd="1" destOrd="0" presId="urn:microsoft.com/office/officeart/2005/8/layout/vProcess5"/>
    <dgm:cxn modelId="{DD9D6D81-4A6E-4366-B4E1-0C8F86414479}" type="presOf" srcId="{0D60D3B7-72D1-45A7-8616-44F245BD5C43}" destId="{0ADF7225-DB08-40F8-8AEB-E354AB9A22AD}" srcOrd="0" destOrd="0" presId="urn:microsoft.com/office/officeart/2005/8/layout/vProcess5"/>
    <dgm:cxn modelId="{3BEE2C96-45B5-406A-9F0A-0DF1EC02D601}" type="presOf" srcId="{70F0B023-D193-4492-BB7A-4597F74EFAD5}" destId="{1BD66DA1-3025-4BC0-8C5D-F3F80A8EA88D}" srcOrd="0" destOrd="0" presId="urn:microsoft.com/office/officeart/2005/8/layout/vProcess5"/>
    <dgm:cxn modelId="{431BC8AC-8A30-4726-9E3A-94820D26DDB9}" srcId="{B97440F4-76D9-4C4B-A25A-26CB6F47356C}" destId="{9289A143-B9AA-4A6E-B070-4DDD617DDD6C}" srcOrd="0" destOrd="0" parTransId="{769944B1-37A6-4FB7-9718-1B7DA7AE170B}" sibTransId="{0D60D3B7-72D1-45A7-8616-44F245BD5C43}"/>
    <dgm:cxn modelId="{4499D6B5-C918-4765-8B0E-E34FC433CC59}" srcId="{B97440F4-76D9-4C4B-A25A-26CB6F47356C}" destId="{50D6376B-D534-4C83-AA25-CFE00239BEEB}" srcOrd="1" destOrd="0" parTransId="{AC1F4626-6752-4EFA-8196-FF8B468847C2}" sibTransId="{4F48A4EA-B5A1-4BB2-A360-B0E58F2DE430}"/>
    <dgm:cxn modelId="{966518BA-E603-4C9E-9107-4BB864F59A01}" type="presOf" srcId="{50D6376B-D534-4C83-AA25-CFE00239BEEB}" destId="{1661F9C7-BF13-42F1-92C2-C4BCC22F45F8}" srcOrd="1" destOrd="0" presId="urn:microsoft.com/office/officeart/2005/8/layout/vProcess5"/>
    <dgm:cxn modelId="{894D61C1-E61F-4B7A-925E-FF2543B5A6B7}" type="presOf" srcId="{50D6376B-D534-4C83-AA25-CFE00239BEEB}" destId="{95F2C5F3-42B6-4357-8FD0-EF273F9AB7C5}" srcOrd="0" destOrd="0" presId="urn:microsoft.com/office/officeart/2005/8/layout/vProcess5"/>
    <dgm:cxn modelId="{131160F5-0FD9-4BBE-B685-17D8EB00F2E9}" type="presOf" srcId="{B97440F4-76D9-4C4B-A25A-26CB6F47356C}" destId="{41E8A8B7-5B63-47E7-B18B-D97254F1AFB3}" srcOrd="0" destOrd="0" presId="urn:microsoft.com/office/officeart/2005/8/layout/vProcess5"/>
    <dgm:cxn modelId="{F6C6A0FA-7F20-406C-8C90-CFA419C8DAC5}" srcId="{B97440F4-76D9-4C4B-A25A-26CB6F47356C}" destId="{70F0B023-D193-4492-BB7A-4597F74EFAD5}" srcOrd="2" destOrd="0" parTransId="{FDC1960D-5074-498B-A24A-0FA9548D3266}" sibTransId="{AAD2BBBF-35B4-457F-AB8C-FB5333BFD0F2}"/>
    <dgm:cxn modelId="{56B1E8E7-AC89-4EB4-B945-BF2DD6BB35FB}" type="presParOf" srcId="{41E8A8B7-5B63-47E7-B18B-D97254F1AFB3}" destId="{C8FC80BF-DFF0-41EF-A244-EF4B27FF36B4}" srcOrd="0" destOrd="0" presId="urn:microsoft.com/office/officeart/2005/8/layout/vProcess5"/>
    <dgm:cxn modelId="{9AD09999-144A-4A17-BA16-5934C50B4ED9}" type="presParOf" srcId="{41E8A8B7-5B63-47E7-B18B-D97254F1AFB3}" destId="{9A0B2F0E-86A6-4E2B-B3B4-90CBD4C6F651}" srcOrd="1" destOrd="0" presId="urn:microsoft.com/office/officeart/2005/8/layout/vProcess5"/>
    <dgm:cxn modelId="{FFBA12AE-B5A2-426F-B4A8-57719B80F8B6}" type="presParOf" srcId="{41E8A8B7-5B63-47E7-B18B-D97254F1AFB3}" destId="{95F2C5F3-42B6-4357-8FD0-EF273F9AB7C5}" srcOrd="2" destOrd="0" presId="urn:microsoft.com/office/officeart/2005/8/layout/vProcess5"/>
    <dgm:cxn modelId="{4AE5D455-8FBD-499E-BD36-FFB4BEA527B3}" type="presParOf" srcId="{41E8A8B7-5B63-47E7-B18B-D97254F1AFB3}" destId="{1BD66DA1-3025-4BC0-8C5D-F3F80A8EA88D}" srcOrd="3" destOrd="0" presId="urn:microsoft.com/office/officeart/2005/8/layout/vProcess5"/>
    <dgm:cxn modelId="{59F46F5E-0731-4569-BF64-AADC14E09AAF}" type="presParOf" srcId="{41E8A8B7-5B63-47E7-B18B-D97254F1AFB3}" destId="{0ADF7225-DB08-40F8-8AEB-E354AB9A22AD}" srcOrd="4" destOrd="0" presId="urn:microsoft.com/office/officeart/2005/8/layout/vProcess5"/>
    <dgm:cxn modelId="{62A303B3-4DEB-4D0A-B489-6E7EBBD21AA0}" type="presParOf" srcId="{41E8A8B7-5B63-47E7-B18B-D97254F1AFB3}" destId="{B96DF7B8-8597-4301-B39C-842B30D4A963}" srcOrd="5" destOrd="0" presId="urn:microsoft.com/office/officeart/2005/8/layout/vProcess5"/>
    <dgm:cxn modelId="{8807851E-B14E-41B8-87B0-DB21D2F4B4F6}" type="presParOf" srcId="{41E8A8B7-5B63-47E7-B18B-D97254F1AFB3}" destId="{9B9E87ED-7E6F-44BD-A4D8-082F98349458}" srcOrd="6" destOrd="0" presId="urn:microsoft.com/office/officeart/2005/8/layout/vProcess5"/>
    <dgm:cxn modelId="{0DEEE0D3-3B04-4888-906C-270341F8BAE1}" type="presParOf" srcId="{41E8A8B7-5B63-47E7-B18B-D97254F1AFB3}" destId="{1661F9C7-BF13-42F1-92C2-C4BCC22F45F8}" srcOrd="7" destOrd="0" presId="urn:microsoft.com/office/officeart/2005/8/layout/vProcess5"/>
    <dgm:cxn modelId="{719C27B3-F074-47A2-94C3-715120CA2540}" type="presParOf" srcId="{41E8A8B7-5B63-47E7-B18B-D97254F1AFB3}" destId="{236C1BAD-B09E-427D-BAF2-DF3C88EF3CE8}"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15C27A2-A33B-4892-A5F6-8B3DEF0107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41E0C163-8649-4452-833E-6B2A59446506}">
      <dgm:prSet/>
      <dgm:spPr/>
      <dgm:t>
        <a:bodyPr/>
        <a:lstStyle/>
        <a:p>
          <a:r>
            <a:rPr lang="en-CA" b="0" i="0" baseline="0" dirty="0"/>
            <a:t>Examples:</a:t>
          </a:r>
          <a:endParaRPr lang="en-US" dirty="0"/>
        </a:p>
      </dgm:t>
    </dgm:pt>
    <dgm:pt modelId="{96A22ED2-79B5-4A21-91CC-B24EE1F08467}" type="parTrans" cxnId="{50BA798A-ABB0-482A-B4B4-EBA38C024B23}">
      <dgm:prSet/>
      <dgm:spPr/>
      <dgm:t>
        <a:bodyPr/>
        <a:lstStyle/>
        <a:p>
          <a:endParaRPr lang="en-US"/>
        </a:p>
      </dgm:t>
    </dgm:pt>
    <dgm:pt modelId="{B8B4F3EF-4042-419D-B2DA-8496F8B00933}" type="sibTrans" cxnId="{50BA798A-ABB0-482A-B4B4-EBA38C024B23}">
      <dgm:prSet/>
      <dgm:spPr/>
      <dgm:t>
        <a:bodyPr/>
        <a:lstStyle/>
        <a:p>
          <a:endParaRPr lang="en-US"/>
        </a:p>
      </dgm:t>
    </dgm:pt>
    <dgm:pt modelId="{17411AB2-BB94-43CB-BA3B-FECC51691A16}">
      <dgm:prSet/>
      <dgm:spPr/>
      <dgm:t>
        <a:bodyPr/>
        <a:lstStyle/>
        <a:p>
          <a:r>
            <a:rPr lang="en-CA" b="0" i="0" baseline="0" dirty="0"/>
            <a:t>Andy Murray</a:t>
          </a:r>
          <a:endParaRPr lang="en-US" dirty="0"/>
        </a:p>
      </dgm:t>
    </dgm:pt>
    <dgm:pt modelId="{992B1FFE-BE79-456E-A158-355FD2DCC18D}" type="parTrans" cxnId="{C0A37097-1B2E-41B4-913A-55344F77C7DE}">
      <dgm:prSet/>
      <dgm:spPr/>
      <dgm:t>
        <a:bodyPr/>
        <a:lstStyle/>
        <a:p>
          <a:endParaRPr lang="en-US"/>
        </a:p>
      </dgm:t>
    </dgm:pt>
    <dgm:pt modelId="{09096731-2418-41B1-9349-030219E25481}" type="sibTrans" cxnId="{C0A37097-1B2E-41B4-913A-55344F77C7DE}">
      <dgm:prSet/>
      <dgm:spPr/>
      <dgm:t>
        <a:bodyPr/>
        <a:lstStyle/>
        <a:p>
          <a:endParaRPr lang="en-US"/>
        </a:p>
      </dgm:t>
    </dgm:pt>
    <dgm:pt modelId="{EEAA9819-8C88-4DFF-BB1C-C03204C4D775}">
      <dgm:prSet/>
      <dgm:spPr/>
      <dgm:t>
        <a:bodyPr/>
        <a:lstStyle/>
        <a:p>
          <a:r>
            <a:rPr lang="en-CA" b="0" i="0" baseline="0" dirty="0"/>
            <a:t>Jessica Chastain</a:t>
          </a:r>
          <a:endParaRPr lang="en-US" dirty="0"/>
        </a:p>
      </dgm:t>
    </dgm:pt>
    <dgm:pt modelId="{3482222E-BAE2-462B-A97D-DF7B51B5F605}" type="parTrans" cxnId="{4C43AAC0-FE83-4230-94BE-3B442B52EE20}">
      <dgm:prSet/>
      <dgm:spPr/>
      <dgm:t>
        <a:bodyPr/>
        <a:lstStyle/>
        <a:p>
          <a:endParaRPr lang="en-US"/>
        </a:p>
      </dgm:t>
    </dgm:pt>
    <dgm:pt modelId="{3713941E-5935-453F-B498-53DAEFA907F1}" type="sibTrans" cxnId="{4C43AAC0-FE83-4230-94BE-3B442B52EE20}">
      <dgm:prSet/>
      <dgm:spPr/>
      <dgm:t>
        <a:bodyPr/>
        <a:lstStyle/>
        <a:p>
          <a:endParaRPr lang="en-US"/>
        </a:p>
      </dgm:t>
    </dgm:pt>
    <dgm:pt modelId="{FF84AA90-F509-40F1-AB92-47549E61E85A}" type="pres">
      <dgm:prSet presAssocID="{315C27A2-A33B-4892-A5F6-8B3DEF01077F}" presName="vert0" presStyleCnt="0">
        <dgm:presLayoutVars>
          <dgm:dir/>
          <dgm:animOne val="branch"/>
          <dgm:animLvl val="lvl"/>
        </dgm:presLayoutVars>
      </dgm:prSet>
      <dgm:spPr/>
    </dgm:pt>
    <dgm:pt modelId="{B5C5BB50-7125-414E-BDD1-66D028BDD15C}" type="pres">
      <dgm:prSet presAssocID="{41E0C163-8649-4452-833E-6B2A59446506}" presName="thickLine" presStyleLbl="alignNode1" presStyleIdx="0" presStyleCnt="1"/>
      <dgm:spPr/>
    </dgm:pt>
    <dgm:pt modelId="{FD187A05-4901-41CE-AA23-E8B0B948E355}" type="pres">
      <dgm:prSet presAssocID="{41E0C163-8649-4452-833E-6B2A59446506}" presName="horz1" presStyleCnt="0"/>
      <dgm:spPr/>
    </dgm:pt>
    <dgm:pt modelId="{AAC299CD-5245-450E-AB30-F38E5089893E}" type="pres">
      <dgm:prSet presAssocID="{41E0C163-8649-4452-833E-6B2A59446506}" presName="tx1" presStyleLbl="revTx" presStyleIdx="0" presStyleCnt="3"/>
      <dgm:spPr/>
    </dgm:pt>
    <dgm:pt modelId="{621F115D-7A34-4588-869B-26F792AEBAF5}" type="pres">
      <dgm:prSet presAssocID="{41E0C163-8649-4452-833E-6B2A59446506}" presName="vert1" presStyleCnt="0"/>
      <dgm:spPr/>
    </dgm:pt>
    <dgm:pt modelId="{B9C83E9F-89B4-4E18-897F-946E0DB8A154}" type="pres">
      <dgm:prSet presAssocID="{17411AB2-BB94-43CB-BA3B-FECC51691A16}" presName="vertSpace2a" presStyleCnt="0"/>
      <dgm:spPr/>
    </dgm:pt>
    <dgm:pt modelId="{52C72931-759A-4DC8-924B-06571111BACE}" type="pres">
      <dgm:prSet presAssocID="{17411AB2-BB94-43CB-BA3B-FECC51691A16}" presName="horz2" presStyleCnt="0"/>
      <dgm:spPr/>
    </dgm:pt>
    <dgm:pt modelId="{4F781EDE-7A8F-4762-978E-AE6B24C800EF}" type="pres">
      <dgm:prSet presAssocID="{17411AB2-BB94-43CB-BA3B-FECC51691A16}" presName="horzSpace2" presStyleCnt="0"/>
      <dgm:spPr/>
    </dgm:pt>
    <dgm:pt modelId="{E9E07FA6-BE11-4839-A90D-301C15687D6D}" type="pres">
      <dgm:prSet presAssocID="{17411AB2-BB94-43CB-BA3B-FECC51691A16}" presName="tx2" presStyleLbl="revTx" presStyleIdx="1" presStyleCnt="3"/>
      <dgm:spPr/>
    </dgm:pt>
    <dgm:pt modelId="{B7CAA03E-4D62-4193-8149-6780D1129661}" type="pres">
      <dgm:prSet presAssocID="{17411AB2-BB94-43CB-BA3B-FECC51691A16}" presName="vert2" presStyleCnt="0"/>
      <dgm:spPr/>
    </dgm:pt>
    <dgm:pt modelId="{A42A9F35-1CE8-4115-8A9C-8E9ABCF3C046}" type="pres">
      <dgm:prSet presAssocID="{17411AB2-BB94-43CB-BA3B-FECC51691A16}" presName="thinLine2b" presStyleLbl="callout" presStyleIdx="0" presStyleCnt="2"/>
      <dgm:spPr/>
    </dgm:pt>
    <dgm:pt modelId="{FBE6AA38-4F1D-430C-AFAA-924A5E55E4C6}" type="pres">
      <dgm:prSet presAssocID="{17411AB2-BB94-43CB-BA3B-FECC51691A16}" presName="vertSpace2b" presStyleCnt="0"/>
      <dgm:spPr/>
    </dgm:pt>
    <dgm:pt modelId="{81C65775-8E4F-4ECC-84B7-17CB35F1C771}" type="pres">
      <dgm:prSet presAssocID="{EEAA9819-8C88-4DFF-BB1C-C03204C4D775}" presName="horz2" presStyleCnt="0"/>
      <dgm:spPr/>
    </dgm:pt>
    <dgm:pt modelId="{2C31BA98-66E6-4329-959A-28F0C4693E15}" type="pres">
      <dgm:prSet presAssocID="{EEAA9819-8C88-4DFF-BB1C-C03204C4D775}" presName="horzSpace2" presStyleCnt="0"/>
      <dgm:spPr/>
    </dgm:pt>
    <dgm:pt modelId="{59E7F2F1-8D72-47FB-8369-5036531E4AD2}" type="pres">
      <dgm:prSet presAssocID="{EEAA9819-8C88-4DFF-BB1C-C03204C4D775}" presName="tx2" presStyleLbl="revTx" presStyleIdx="2" presStyleCnt="3"/>
      <dgm:spPr/>
    </dgm:pt>
    <dgm:pt modelId="{EF1AB73D-C24F-4FC5-BC66-489D8DF4B8C7}" type="pres">
      <dgm:prSet presAssocID="{EEAA9819-8C88-4DFF-BB1C-C03204C4D775}" presName="vert2" presStyleCnt="0"/>
      <dgm:spPr/>
    </dgm:pt>
    <dgm:pt modelId="{51A228DE-BCDD-4030-B154-3D466D9CBE84}" type="pres">
      <dgm:prSet presAssocID="{EEAA9819-8C88-4DFF-BB1C-C03204C4D775}" presName="thinLine2b" presStyleLbl="callout" presStyleIdx="1" presStyleCnt="2"/>
      <dgm:spPr/>
    </dgm:pt>
    <dgm:pt modelId="{CE135923-BAA4-4654-9475-BEFDF533140C}" type="pres">
      <dgm:prSet presAssocID="{EEAA9819-8C88-4DFF-BB1C-C03204C4D775}" presName="vertSpace2b" presStyleCnt="0"/>
      <dgm:spPr/>
    </dgm:pt>
  </dgm:ptLst>
  <dgm:cxnLst>
    <dgm:cxn modelId="{C829F548-C309-4625-9955-ABEBDFECEC0C}" type="presOf" srcId="{EEAA9819-8C88-4DFF-BB1C-C03204C4D775}" destId="{59E7F2F1-8D72-47FB-8369-5036531E4AD2}" srcOrd="0" destOrd="0" presId="urn:microsoft.com/office/officeart/2008/layout/LinedList"/>
    <dgm:cxn modelId="{28557D7D-241D-450F-A51D-F8115D2A01B2}" type="presOf" srcId="{17411AB2-BB94-43CB-BA3B-FECC51691A16}" destId="{E9E07FA6-BE11-4839-A90D-301C15687D6D}" srcOrd="0" destOrd="0" presId="urn:microsoft.com/office/officeart/2008/layout/LinedList"/>
    <dgm:cxn modelId="{50BA798A-ABB0-482A-B4B4-EBA38C024B23}" srcId="{315C27A2-A33B-4892-A5F6-8B3DEF01077F}" destId="{41E0C163-8649-4452-833E-6B2A59446506}" srcOrd="0" destOrd="0" parTransId="{96A22ED2-79B5-4A21-91CC-B24EE1F08467}" sibTransId="{B8B4F3EF-4042-419D-B2DA-8496F8B00933}"/>
    <dgm:cxn modelId="{C0A37097-1B2E-41B4-913A-55344F77C7DE}" srcId="{41E0C163-8649-4452-833E-6B2A59446506}" destId="{17411AB2-BB94-43CB-BA3B-FECC51691A16}" srcOrd="0" destOrd="0" parTransId="{992B1FFE-BE79-456E-A158-355FD2DCC18D}" sibTransId="{09096731-2418-41B1-9349-030219E25481}"/>
    <dgm:cxn modelId="{4C43AAC0-FE83-4230-94BE-3B442B52EE20}" srcId="{41E0C163-8649-4452-833E-6B2A59446506}" destId="{EEAA9819-8C88-4DFF-BB1C-C03204C4D775}" srcOrd="1" destOrd="0" parTransId="{3482222E-BAE2-462B-A97D-DF7B51B5F605}" sibTransId="{3713941E-5935-453F-B498-53DAEFA907F1}"/>
    <dgm:cxn modelId="{916173F6-00A7-4F47-B02F-3D805F6F1516}" type="presOf" srcId="{315C27A2-A33B-4892-A5F6-8B3DEF01077F}" destId="{FF84AA90-F509-40F1-AB92-47549E61E85A}" srcOrd="0" destOrd="0" presId="urn:microsoft.com/office/officeart/2008/layout/LinedList"/>
    <dgm:cxn modelId="{22A48BFA-8922-4B98-80AD-5AF4D1DABE5A}" type="presOf" srcId="{41E0C163-8649-4452-833E-6B2A59446506}" destId="{AAC299CD-5245-450E-AB30-F38E5089893E}" srcOrd="0" destOrd="0" presId="urn:microsoft.com/office/officeart/2008/layout/LinedList"/>
    <dgm:cxn modelId="{DB6BE040-82A2-43FA-97B2-7B231ED0E188}" type="presParOf" srcId="{FF84AA90-F509-40F1-AB92-47549E61E85A}" destId="{B5C5BB50-7125-414E-BDD1-66D028BDD15C}" srcOrd="0" destOrd="0" presId="urn:microsoft.com/office/officeart/2008/layout/LinedList"/>
    <dgm:cxn modelId="{8463A8D6-F7F0-4931-A569-29AADBAE4565}" type="presParOf" srcId="{FF84AA90-F509-40F1-AB92-47549E61E85A}" destId="{FD187A05-4901-41CE-AA23-E8B0B948E355}" srcOrd="1" destOrd="0" presId="urn:microsoft.com/office/officeart/2008/layout/LinedList"/>
    <dgm:cxn modelId="{62C195DB-FD8C-4A49-86EF-12001309C3CE}" type="presParOf" srcId="{FD187A05-4901-41CE-AA23-E8B0B948E355}" destId="{AAC299CD-5245-450E-AB30-F38E5089893E}" srcOrd="0" destOrd="0" presId="urn:microsoft.com/office/officeart/2008/layout/LinedList"/>
    <dgm:cxn modelId="{F8B22909-0CE9-4166-AE13-30AD4808E167}" type="presParOf" srcId="{FD187A05-4901-41CE-AA23-E8B0B948E355}" destId="{621F115D-7A34-4588-869B-26F792AEBAF5}" srcOrd="1" destOrd="0" presId="urn:microsoft.com/office/officeart/2008/layout/LinedList"/>
    <dgm:cxn modelId="{1923A9A9-882F-451D-9BE8-87A0A64899A4}" type="presParOf" srcId="{621F115D-7A34-4588-869B-26F792AEBAF5}" destId="{B9C83E9F-89B4-4E18-897F-946E0DB8A154}" srcOrd="0" destOrd="0" presId="urn:microsoft.com/office/officeart/2008/layout/LinedList"/>
    <dgm:cxn modelId="{7D92B03C-E6B5-4404-BA11-B9E78DC56C22}" type="presParOf" srcId="{621F115D-7A34-4588-869B-26F792AEBAF5}" destId="{52C72931-759A-4DC8-924B-06571111BACE}" srcOrd="1" destOrd="0" presId="urn:microsoft.com/office/officeart/2008/layout/LinedList"/>
    <dgm:cxn modelId="{5F8E9D9B-D81D-4ED1-93C9-693311FE9DFA}" type="presParOf" srcId="{52C72931-759A-4DC8-924B-06571111BACE}" destId="{4F781EDE-7A8F-4762-978E-AE6B24C800EF}" srcOrd="0" destOrd="0" presId="urn:microsoft.com/office/officeart/2008/layout/LinedList"/>
    <dgm:cxn modelId="{7700F89F-7586-4414-A500-A09D96D544C5}" type="presParOf" srcId="{52C72931-759A-4DC8-924B-06571111BACE}" destId="{E9E07FA6-BE11-4839-A90D-301C15687D6D}" srcOrd="1" destOrd="0" presId="urn:microsoft.com/office/officeart/2008/layout/LinedList"/>
    <dgm:cxn modelId="{E39E3041-8A38-4572-B6C5-D7E0E8C91A89}" type="presParOf" srcId="{52C72931-759A-4DC8-924B-06571111BACE}" destId="{B7CAA03E-4D62-4193-8149-6780D1129661}" srcOrd="2" destOrd="0" presId="urn:microsoft.com/office/officeart/2008/layout/LinedList"/>
    <dgm:cxn modelId="{772FC11C-4AD8-493C-9129-02A61C6E9941}" type="presParOf" srcId="{621F115D-7A34-4588-869B-26F792AEBAF5}" destId="{A42A9F35-1CE8-4115-8A9C-8E9ABCF3C046}" srcOrd="2" destOrd="0" presId="urn:microsoft.com/office/officeart/2008/layout/LinedList"/>
    <dgm:cxn modelId="{15FB9C0A-8A6F-4AD8-9387-9AED6EF7BA3C}" type="presParOf" srcId="{621F115D-7A34-4588-869B-26F792AEBAF5}" destId="{FBE6AA38-4F1D-430C-AFAA-924A5E55E4C6}" srcOrd="3" destOrd="0" presId="urn:microsoft.com/office/officeart/2008/layout/LinedList"/>
    <dgm:cxn modelId="{D4C4E171-90C9-42B1-9EEB-120B930D5173}" type="presParOf" srcId="{621F115D-7A34-4588-869B-26F792AEBAF5}" destId="{81C65775-8E4F-4ECC-84B7-17CB35F1C771}" srcOrd="4" destOrd="0" presId="urn:microsoft.com/office/officeart/2008/layout/LinedList"/>
    <dgm:cxn modelId="{19AD21DA-F4B0-4134-A4DA-059D47A3EB70}" type="presParOf" srcId="{81C65775-8E4F-4ECC-84B7-17CB35F1C771}" destId="{2C31BA98-66E6-4329-959A-28F0C4693E15}" srcOrd="0" destOrd="0" presId="urn:microsoft.com/office/officeart/2008/layout/LinedList"/>
    <dgm:cxn modelId="{40D41E84-F6A9-40B6-ADA5-2A5054A8707B}" type="presParOf" srcId="{81C65775-8E4F-4ECC-84B7-17CB35F1C771}" destId="{59E7F2F1-8D72-47FB-8369-5036531E4AD2}" srcOrd="1" destOrd="0" presId="urn:microsoft.com/office/officeart/2008/layout/LinedList"/>
    <dgm:cxn modelId="{93A83108-C56A-41ED-B66E-98B01EB2AB7A}" type="presParOf" srcId="{81C65775-8E4F-4ECC-84B7-17CB35F1C771}" destId="{EF1AB73D-C24F-4FC5-BC66-489D8DF4B8C7}" srcOrd="2" destOrd="0" presId="urn:microsoft.com/office/officeart/2008/layout/LinedList"/>
    <dgm:cxn modelId="{42500339-ED87-4820-BA46-2A9DA5E252DA}" type="presParOf" srcId="{621F115D-7A34-4588-869B-26F792AEBAF5}" destId="{51A228DE-BCDD-4030-B154-3D466D9CBE84}" srcOrd="5" destOrd="0" presId="urn:microsoft.com/office/officeart/2008/layout/LinedList"/>
    <dgm:cxn modelId="{A71ACB20-B28E-4C2E-B5D2-39EE6AE4344A}" type="presParOf" srcId="{621F115D-7A34-4588-869B-26F792AEBAF5}" destId="{CE135923-BAA4-4654-9475-BEFDF533140C}" srcOrd="6"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8CFA15B1-4102-4FC4-8085-5B460FE89955}"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65D7D092-FA87-4A24-8658-8FB12580C5DA}">
      <dgm:prSet custT="1"/>
      <dgm:spPr/>
      <dgm:t>
        <a:bodyPr/>
        <a:lstStyle/>
        <a:p>
          <a:pPr>
            <a:lnSpc>
              <a:spcPct val="100000"/>
            </a:lnSpc>
          </a:pPr>
          <a:r>
            <a:rPr lang="en-US" sz="2400" b="0" i="0" baseline="0" dirty="0"/>
            <a:t>Reflection</a:t>
          </a:r>
          <a:endParaRPr lang="en-US" sz="2400" dirty="0"/>
        </a:p>
      </dgm:t>
    </dgm:pt>
    <dgm:pt modelId="{DA8F557A-F974-4A63-8655-F12CF403FD57}" type="parTrans" cxnId="{F19D97BA-8992-4DBD-9BBC-B69B912E0CEF}">
      <dgm:prSet/>
      <dgm:spPr/>
      <dgm:t>
        <a:bodyPr/>
        <a:lstStyle/>
        <a:p>
          <a:endParaRPr lang="en-US" sz="2400"/>
        </a:p>
      </dgm:t>
    </dgm:pt>
    <dgm:pt modelId="{A5DFE1A4-9FE8-4223-9FB2-D0DF29C5E1A1}" type="sibTrans" cxnId="{F19D97BA-8992-4DBD-9BBC-B69B912E0CEF}">
      <dgm:prSet/>
      <dgm:spPr/>
      <dgm:t>
        <a:bodyPr/>
        <a:lstStyle/>
        <a:p>
          <a:endParaRPr lang="en-US" sz="2400"/>
        </a:p>
      </dgm:t>
    </dgm:pt>
    <dgm:pt modelId="{E9184D40-DF93-4B9B-9ECA-1A655C1B310A}">
      <dgm:prSet custT="1"/>
      <dgm:spPr/>
      <dgm:t>
        <a:bodyPr/>
        <a:lstStyle/>
        <a:p>
          <a:pPr>
            <a:lnSpc>
              <a:spcPct val="100000"/>
            </a:lnSpc>
          </a:pPr>
          <a:r>
            <a:rPr lang="en-US" sz="2400" b="0" i="0" baseline="0" dirty="0"/>
            <a:t>Respect for dignity and autonomy </a:t>
          </a:r>
          <a:endParaRPr lang="en-US" sz="2400" dirty="0"/>
        </a:p>
      </dgm:t>
    </dgm:pt>
    <dgm:pt modelId="{56305349-2455-4808-A71B-A27DD1440705}" type="parTrans" cxnId="{2F46926F-4203-4D53-B496-3A147D07BD1E}">
      <dgm:prSet/>
      <dgm:spPr/>
      <dgm:t>
        <a:bodyPr/>
        <a:lstStyle/>
        <a:p>
          <a:endParaRPr lang="en-US" sz="2400"/>
        </a:p>
      </dgm:t>
    </dgm:pt>
    <dgm:pt modelId="{31C78593-73D4-4661-99DA-F1D85451B64D}" type="sibTrans" cxnId="{2F46926F-4203-4D53-B496-3A147D07BD1E}">
      <dgm:prSet/>
      <dgm:spPr/>
      <dgm:t>
        <a:bodyPr/>
        <a:lstStyle/>
        <a:p>
          <a:endParaRPr lang="en-US" sz="2400"/>
        </a:p>
      </dgm:t>
    </dgm:pt>
    <dgm:pt modelId="{BEDFC425-8968-4170-88DC-7F84472588AC}">
      <dgm:prSet custT="1"/>
      <dgm:spPr/>
      <dgm:t>
        <a:bodyPr/>
        <a:lstStyle/>
        <a:p>
          <a:pPr>
            <a:lnSpc>
              <a:spcPct val="100000"/>
            </a:lnSpc>
          </a:pPr>
          <a:r>
            <a:rPr lang="en-US" sz="2400" b="0" i="0" baseline="0" dirty="0"/>
            <a:t>Be aware of relational power</a:t>
          </a:r>
          <a:endParaRPr lang="en-US" sz="2400" dirty="0"/>
        </a:p>
      </dgm:t>
    </dgm:pt>
    <dgm:pt modelId="{10EAAB2B-D1DF-44FF-A912-25D98CF1708F}" type="parTrans" cxnId="{E0CB6ABA-266E-498A-8C1C-54163DD08F8A}">
      <dgm:prSet/>
      <dgm:spPr/>
      <dgm:t>
        <a:bodyPr/>
        <a:lstStyle/>
        <a:p>
          <a:endParaRPr lang="en-US" sz="2400"/>
        </a:p>
      </dgm:t>
    </dgm:pt>
    <dgm:pt modelId="{3F6B902B-FFD8-47BA-A913-7DCBE316F9A8}" type="sibTrans" cxnId="{E0CB6ABA-266E-498A-8C1C-54163DD08F8A}">
      <dgm:prSet/>
      <dgm:spPr/>
      <dgm:t>
        <a:bodyPr/>
        <a:lstStyle/>
        <a:p>
          <a:endParaRPr lang="en-US" sz="2400"/>
        </a:p>
      </dgm:t>
    </dgm:pt>
    <dgm:pt modelId="{6189B738-8F46-49AF-93E8-578F2F89C8A4}">
      <dgm:prSet custT="1"/>
      <dgm:spPr/>
      <dgm:t>
        <a:bodyPr/>
        <a:lstStyle/>
        <a:p>
          <a:pPr>
            <a:lnSpc>
              <a:spcPct val="100000"/>
            </a:lnSpc>
          </a:pPr>
          <a:r>
            <a:rPr lang="en-US" sz="2400" b="0" i="0" baseline="0" dirty="0"/>
            <a:t>Context of time and space </a:t>
          </a:r>
          <a:endParaRPr lang="en-US" sz="2400" dirty="0"/>
        </a:p>
      </dgm:t>
    </dgm:pt>
    <dgm:pt modelId="{3607FDD2-1809-4351-8414-1E9BFDE6B128}" type="parTrans" cxnId="{27E17CEE-0727-4C57-B009-11863D44BB7D}">
      <dgm:prSet/>
      <dgm:spPr/>
      <dgm:t>
        <a:bodyPr/>
        <a:lstStyle/>
        <a:p>
          <a:endParaRPr lang="en-US" sz="2400"/>
        </a:p>
      </dgm:t>
    </dgm:pt>
    <dgm:pt modelId="{38CD6AF9-5724-4BB3-968A-A5835794DFE7}" type="sibTrans" cxnId="{27E17CEE-0727-4C57-B009-11863D44BB7D}">
      <dgm:prSet/>
      <dgm:spPr/>
      <dgm:t>
        <a:bodyPr/>
        <a:lstStyle/>
        <a:p>
          <a:endParaRPr lang="en-US" sz="2400"/>
        </a:p>
      </dgm:t>
    </dgm:pt>
    <dgm:pt modelId="{49D1541D-5080-44F5-9B0E-77905B213BD3}">
      <dgm:prSet custT="1"/>
      <dgm:spPr/>
      <dgm:t>
        <a:bodyPr/>
        <a:lstStyle/>
        <a:p>
          <a:pPr>
            <a:lnSpc>
              <a:spcPct val="100000"/>
            </a:lnSpc>
          </a:pPr>
          <a:r>
            <a:rPr lang="en-US" sz="2400" b="0" i="0" baseline="0" dirty="0"/>
            <a:t>Accountability</a:t>
          </a:r>
          <a:endParaRPr lang="en-US" sz="2400" dirty="0"/>
        </a:p>
      </dgm:t>
    </dgm:pt>
    <dgm:pt modelId="{ADFA6826-4A71-448D-AA81-074D646218B0}" type="parTrans" cxnId="{BA2E981F-165D-421E-898C-51E3B2FD6341}">
      <dgm:prSet/>
      <dgm:spPr/>
      <dgm:t>
        <a:bodyPr/>
        <a:lstStyle/>
        <a:p>
          <a:endParaRPr lang="en-US" sz="2400"/>
        </a:p>
      </dgm:t>
    </dgm:pt>
    <dgm:pt modelId="{F31B803D-8C55-41D8-BED6-42895EB9AF30}" type="sibTrans" cxnId="{BA2E981F-165D-421E-898C-51E3B2FD6341}">
      <dgm:prSet/>
      <dgm:spPr/>
      <dgm:t>
        <a:bodyPr/>
        <a:lstStyle/>
        <a:p>
          <a:endParaRPr lang="en-US" sz="2400"/>
        </a:p>
      </dgm:t>
    </dgm:pt>
    <dgm:pt modelId="{691E6ABA-FCFC-4F71-89E0-C60D9059C10D}" type="pres">
      <dgm:prSet presAssocID="{8CFA15B1-4102-4FC4-8085-5B460FE89955}" presName="root" presStyleCnt="0">
        <dgm:presLayoutVars>
          <dgm:dir/>
          <dgm:resizeHandles val="exact"/>
        </dgm:presLayoutVars>
      </dgm:prSet>
      <dgm:spPr/>
    </dgm:pt>
    <dgm:pt modelId="{E98AC22D-0A08-402A-A475-3051ED97F368}" type="pres">
      <dgm:prSet presAssocID="{65D7D092-FA87-4A24-8658-8FB12580C5DA}" presName="compNode" presStyleCnt="0"/>
      <dgm:spPr/>
    </dgm:pt>
    <dgm:pt modelId="{493B0AEC-B38D-42D9-BAAB-913E35FAFD4E}" type="pres">
      <dgm:prSet presAssocID="{65D7D092-FA87-4A24-8658-8FB12580C5DA}"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Thought bubble"/>
        </a:ext>
      </dgm:extLst>
    </dgm:pt>
    <dgm:pt modelId="{9211C561-7233-4054-9B90-747081EF77B7}" type="pres">
      <dgm:prSet presAssocID="{65D7D092-FA87-4A24-8658-8FB12580C5DA}" presName="spaceRect" presStyleCnt="0"/>
      <dgm:spPr/>
    </dgm:pt>
    <dgm:pt modelId="{A9BA21DA-326E-4EC0-A918-A4BC66CE889C}" type="pres">
      <dgm:prSet presAssocID="{65D7D092-FA87-4A24-8658-8FB12580C5DA}" presName="textRect" presStyleLbl="revTx" presStyleIdx="0" presStyleCnt="5">
        <dgm:presLayoutVars>
          <dgm:chMax val="1"/>
          <dgm:chPref val="1"/>
        </dgm:presLayoutVars>
      </dgm:prSet>
      <dgm:spPr/>
    </dgm:pt>
    <dgm:pt modelId="{6509D884-B0B1-4042-A78E-ECAA6FC01FF5}" type="pres">
      <dgm:prSet presAssocID="{A5DFE1A4-9FE8-4223-9FB2-D0DF29C5E1A1}" presName="sibTrans" presStyleCnt="0"/>
      <dgm:spPr/>
    </dgm:pt>
    <dgm:pt modelId="{D005BADF-C2A3-4767-96C1-9ACD6CD4479B}" type="pres">
      <dgm:prSet presAssocID="{E9184D40-DF93-4B9B-9ECA-1A655C1B310A}" presName="compNode" presStyleCnt="0"/>
      <dgm:spPr/>
    </dgm:pt>
    <dgm:pt modelId="{5FE574EB-0E5B-4CF4-AF0E-D58BD67E9D18}" type="pres">
      <dgm:prSet presAssocID="{E9184D40-DF93-4B9B-9ECA-1A655C1B310A}"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andshake"/>
        </a:ext>
      </dgm:extLst>
    </dgm:pt>
    <dgm:pt modelId="{0103FC6C-4A39-49AE-9408-E8E09A0F1A2C}" type="pres">
      <dgm:prSet presAssocID="{E9184D40-DF93-4B9B-9ECA-1A655C1B310A}" presName="spaceRect" presStyleCnt="0"/>
      <dgm:spPr/>
    </dgm:pt>
    <dgm:pt modelId="{98832D33-C517-4043-A1CC-0F7A07EFD595}" type="pres">
      <dgm:prSet presAssocID="{E9184D40-DF93-4B9B-9ECA-1A655C1B310A}" presName="textRect" presStyleLbl="revTx" presStyleIdx="1" presStyleCnt="5">
        <dgm:presLayoutVars>
          <dgm:chMax val="1"/>
          <dgm:chPref val="1"/>
        </dgm:presLayoutVars>
      </dgm:prSet>
      <dgm:spPr/>
    </dgm:pt>
    <dgm:pt modelId="{51498E29-7481-466D-B0A9-D6354453DD68}" type="pres">
      <dgm:prSet presAssocID="{31C78593-73D4-4661-99DA-F1D85451B64D}" presName="sibTrans" presStyleCnt="0"/>
      <dgm:spPr/>
    </dgm:pt>
    <dgm:pt modelId="{40142489-6888-4A01-9377-7D51651692F1}" type="pres">
      <dgm:prSet presAssocID="{BEDFC425-8968-4170-88DC-7F84472588AC}" presName="compNode" presStyleCnt="0"/>
      <dgm:spPr/>
    </dgm:pt>
    <dgm:pt modelId="{8A423EC0-BD79-484F-83AE-6BF1226CBD5F}" type="pres">
      <dgm:prSet presAssocID="{BEDFC425-8968-4170-88DC-7F84472588AC}"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Group"/>
        </a:ext>
      </dgm:extLst>
    </dgm:pt>
    <dgm:pt modelId="{DB2C932B-E4EF-4FB3-9302-C9E179D98855}" type="pres">
      <dgm:prSet presAssocID="{BEDFC425-8968-4170-88DC-7F84472588AC}" presName="spaceRect" presStyleCnt="0"/>
      <dgm:spPr/>
    </dgm:pt>
    <dgm:pt modelId="{BB358261-CCAE-4155-BB9C-213A0833AC68}" type="pres">
      <dgm:prSet presAssocID="{BEDFC425-8968-4170-88DC-7F84472588AC}" presName="textRect" presStyleLbl="revTx" presStyleIdx="2" presStyleCnt="5">
        <dgm:presLayoutVars>
          <dgm:chMax val="1"/>
          <dgm:chPref val="1"/>
        </dgm:presLayoutVars>
      </dgm:prSet>
      <dgm:spPr/>
    </dgm:pt>
    <dgm:pt modelId="{7EB97E15-987A-4CD4-BF0B-9E93B2AB5707}" type="pres">
      <dgm:prSet presAssocID="{3F6B902B-FFD8-47BA-A913-7DCBE316F9A8}" presName="sibTrans" presStyleCnt="0"/>
      <dgm:spPr/>
    </dgm:pt>
    <dgm:pt modelId="{AC0F7AEF-2B6C-4D68-950D-EF5D9756EBDD}" type="pres">
      <dgm:prSet presAssocID="{6189B738-8F46-49AF-93E8-578F2F89C8A4}" presName="compNode" presStyleCnt="0"/>
      <dgm:spPr/>
    </dgm:pt>
    <dgm:pt modelId="{4B0CC386-E733-49BE-A5D4-3E18830BCA2C}" type="pres">
      <dgm:prSet presAssocID="{6189B738-8F46-49AF-93E8-578F2F89C8A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lock"/>
        </a:ext>
      </dgm:extLst>
    </dgm:pt>
    <dgm:pt modelId="{C01F579A-0E8B-4E11-A59A-025ED7A3056D}" type="pres">
      <dgm:prSet presAssocID="{6189B738-8F46-49AF-93E8-578F2F89C8A4}" presName="spaceRect" presStyleCnt="0"/>
      <dgm:spPr/>
    </dgm:pt>
    <dgm:pt modelId="{5499AB9A-DAFA-4DCB-9A51-B449AA5D8794}" type="pres">
      <dgm:prSet presAssocID="{6189B738-8F46-49AF-93E8-578F2F89C8A4}" presName="textRect" presStyleLbl="revTx" presStyleIdx="3" presStyleCnt="5">
        <dgm:presLayoutVars>
          <dgm:chMax val="1"/>
          <dgm:chPref val="1"/>
        </dgm:presLayoutVars>
      </dgm:prSet>
      <dgm:spPr/>
    </dgm:pt>
    <dgm:pt modelId="{069E4B58-326B-423C-919C-AA22AF94C08B}" type="pres">
      <dgm:prSet presAssocID="{38CD6AF9-5724-4BB3-968A-A5835794DFE7}" presName="sibTrans" presStyleCnt="0"/>
      <dgm:spPr/>
    </dgm:pt>
    <dgm:pt modelId="{22FBF0FE-0A48-4120-8199-BEC1632D850A}" type="pres">
      <dgm:prSet presAssocID="{49D1541D-5080-44F5-9B0E-77905B213BD3}" presName="compNode" presStyleCnt="0"/>
      <dgm:spPr/>
    </dgm:pt>
    <dgm:pt modelId="{9AC82FDF-BABB-4694-AB6A-7BC67CEA597B}" type="pres">
      <dgm:prSet presAssocID="{49D1541D-5080-44F5-9B0E-77905B213BD3}"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Check List"/>
        </a:ext>
      </dgm:extLst>
    </dgm:pt>
    <dgm:pt modelId="{77BF3938-9DF4-4485-B26B-CA3F1F02F8D7}" type="pres">
      <dgm:prSet presAssocID="{49D1541D-5080-44F5-9B0E-77905B213BD3}" presName="spaceRect" presStyleCnt="0"/>
      <dgm:spPr/>
    </dgm:pt>
    <dgm:pt modelId="{C3E65A45-10D4-4058-8DC7-D296D93C5849}" type="pres">
      <dgm:prSet presAssocID="{49D1541D-5080-44F5-9B0E-77905B213BD3}" presName="textRect" presStyleLbl="revTx" presStyleIdx="4" presStyleCnt="5">
        <dgm:presLayoutVars>
          <dgm:chMax val="1"/>
          <dgm:chPref val="1"/>
        </dgm:presLayoutVars>
      </dgm:prSet>
      <dgm:spPr/>
    </dgm:pt>
  </dgm:ptLst>
  <dgm:cxnLst>
    <dgm:cxn modelId="{1CF07800-4402-4151-8F79-750B0859190F}" type="presOf" srcId="{49D1541D-5080-44F5-9B0E-77905B213BD3}" destId="{C3E65A45-10D4-4058-8DC7-D296D93C5849}" srcOrd="0" destOrd="0" presId="urn:microsoft.com/office/officeart/2018/2/layout/IconLabelList"/>
    <dgm:cxn modelId="{BA2E981F-165D-421E-898C-51E3B2FD6341}" srcId="{8CFA15B1-4102-4FC4-8085-5B460FE89955}" destId="{49D1541D-5080-44F5-9B0E-77905B213BD3}" srcOrd="4" destOrd="0" parTransId="{ADFA6826-4A71-448D-AA81-074D646218B0}" sibTransId="{F31B803D-8C55-41D8-BED6-42895EB9AF30}"/>
    <dgm:cxn modelId="{2F46926F-4203-4D53-B496-3A147D07BD1E}" srcId="{8CFA15B1-4102-4FC4-8085-5B460FE89955}" destId="{E9184D40-DF93-4B9B-9ECA-1A655C1B310A}" srcOrd="1" destOrd="0" parTransId="{56305349-2455-4808-A71B-A27DD1440705}" sibTransId="{31C78593-73D4-4661-99DA-F1D85451B64D}"/>
    <dgm:cxn modelId="{2AB33D86-C54D-4157-8A30-CE7EF080D1CE}" type="presOf" srcId="{E9184D40-DF93-4B9B-9ECA-1A655C1B310A}" destId="{98832D33-C517-4043-A1CC-0F7A07EFD595}" srcOrd="0" destOrd="0" presId="urn:microsoft.com/office/officeart/2018/2/layout/IconLabelList"/>
    <dgm:cxn modelId="{5742B397-0EB1-4F07-93E3-6391AFA21958}" type="presOf" srcId="{8CFA15B1-4102-4FC4-8085-5B460FE89955}" destId="{691E6ABA-FCFC-4F71-89E0-C60D9059C10D}" srcOrd="0" destOrd="0" presId="urn:microsoft.com/office/officeart/2018/2/layout/IconLabelList"/>
    <dgm:cxn modelId="{E0CB6ABA-266E-498A-8C1C-54163DD08F8A}" srcId="{8CFA15B1-4102-4FC4-8085-5B460FE89955}" destId="{BEDFC425-8968-4170-88DC-7F84472588AC}" srcOrd="2" destOrd="0" parTransId="{10EAAB2B-D1DF-44FF-A912-25D98CF1708F}" sibTransId="{3F6B902B-FFD8-47BA-A913-7DCBE316F9A8}"/>
    <dgm:cxn modelId="{F19D97BA-8992-4DBD-9BBC-B69B912E0CEF}" srcId="{8CFA15B1-4102-4FC4-8085-5B460FE89955}" destId="{65D7D092-FA87-4A24-8658-8FB12580C5DA}" srcOrd="0" destOrd="0" parTransId="{DA8F557A-F974-4A63-8655-F12CF403FD57}" sibTransId="{A5DFE1A4-9FE8-4223-9FB2-D0DF29C5E1A1}"/>
    <dgm:cxn modelId="{4BECD6C4-8C5F-419E-AD9F-F7553A83DA22}" type="presOf" srcId="{65D7D092-FA87-4A24-8658-8FB12580C5DA}" destId="{A9BA21DA-326E-4EC0-A918-A4BC66CE889C}" srcOrd="0" destOrd="0" presId="urn:microsoft.com/office/officeart/2018/2/layout/IconLabelList"/>
    <dgm:cxn modelId="{27E17CEE-0727-4C57-B009-11863D44BB7D}" srcId="{8CFA15B1-4102-4FC4-8085-5B460FE89955}" destId="{6189B738-8F46-49AF-93E8-578F2F89C8A4}" srcOrd="3" destOrd="0" parTransId="{3607FDD2-1809-4351-8414-1E9BFDE6B128}" sibTransId="{38CD6AF9-5724-4BB3-968A-A5835794DFE7}"/>
    <dgm:cxn modelId="{54C85CF0-4104-4D48-A430-929B60861F85}" type="presOf" srcId="{6189B738-8F46-49AF-93E8-578F2F89C8A4}" destId="{5499AB9A-DAFA-4DCB-9A51-B449AA5D8794}" srcOrd="0" destOrd="0" presId="urn:microsoft.com/office/officeart/2018/2/layout/IconLabelList"/>
    <dgm:cxn modelId="{ED7029F2-E92B-4F9E-AB09-5CC8473283B5}" type="presOf" srcId="{BEDFC425-8968-4170-88DC-7F84472588AC}" destId="{BB358261-CCAE-4155-BB9C-213A0833AC68}" srcOrd="0" destOrd="0" presId="urn:microsoft.com/office/officeart/2018/2/layout/IconLabelList"/>
    <dgm:cxn modelId="{1446CFF8-7576-41E9-A745-A236C1ACFC7D}" type="presParOf" srcId="{691E6ABA-FCFC-4F71-89E0-C60D9059C10D}" destId="{E98AC22D-0A08-402A-A475-3051ED97F368}" srcOrd="0" destOrd="0" presId="urn:microsoft.com/office/officeart/2018/2/layout/IconLabelList"/>
    <dgm:cxn modelId="{6F4891F1-CECE-45A4-AD98-54D7A33FE99F}" type="presParOf" srcId="{E98AC22D-0A08-402A-A475-3051ED97F368}" destId="{493B0AEC-B38D-42D9-BAAB-913E35FAFD4E}" srcOrd="0" destOrd="0" presId="urn:microsoft.com/office/officeart/2018/2/layout/IconLabelList"/>
    <dgm:cxn modelId="{40087876-C0F5-4447-AE87-76F4E0FF2271}" type="presParOf" srcId="{E98AC22D-0A08-402A-A475-3051ED97F368}" destId="{9211C561-7233-4054-9B90-747081EF77B7}" srcOrd="1" destOrd="0" presId="urn:microsoft.com/office/officeart/2018/2/layout/IconLabelList"/>
    <dgm:cxn modelId="{462C0655-C233-4AE6-9CB8-64CC52331E3C}" type="presParOf" srcId="{E98AC22D-0A08-402A-A475-3051ED97F368}" destId="{A9BA21DA-326E-4EC0-A918-A4BC66CE889C}" srcOrd="2" destOrd="0" presId="urn:microsoft.com/office/officeart/2018/2/layout/IconLabelList"/>
    <dgm:cxn modelId="{BEDFAC9F-F32C-44D0-AFA4-85AD7277ABDA}" type="presParOf" srcId="{691E6ABA-FCFC-4F71-89E0-C60D9059C10D}" destId="{6509D884-B0B1-4042-A78E-ECAA6FC01FF5}" srcOrd="1" destOrd="0" presId="urn:microsoft.com/office/officeart/2018/2/layout/IconLabelList"/>
    <dgm:cxn modelId="{AB8375D4-1A76-4C0E-9A7C-42F941283A90}" type="presParOf" srcId="{691E6ABA-FCFC-4F71-89E0-C60D9059C10D}" destId="{D005BADF-C2A3-4767-96C1-9ACD6CD4479B}" srcOrd="2" destOrd="0" presId="urn:microsoft.com/office/officeart/2018/2/layout/IconLabelList"/>
    <dgm:cxn modelId="{1012B021-65C5-4898-B2CF-221946F5BA08}" type="presParOf" srcId="{D005BADF-C2A3-4767-96C1-9ACD6CD4479B}" destId="{5FE574EB-0E5B-4CF4-AF0E-D58BD67E9D18}" srcOrd="0" destOrd="0" presId="urn:microsoft.com/office/officeart/2018/2/layout/IconLabelList"/>
    <dgm:cxn modelId="{6DBA5612-6553-48BC-AE5E-D338A3739E68}" type="presParOf" srcId="{D005BADF-C2A3-4767-96C1-9ACD6CD4479B}" destId="{0103FC6C-4A39-49AE-9408-E8E09A0F1A2C}" srcOrd="1" destOrd="0" presId="urn:microsoft.com/office/officeart/2018/2/layout/IconLabelList"/>
    <dgm:cxn modelId="{D70BF753-8598-46C8-A7AB-5308B87262B3}" type="presParOf" srcId="{D005BADF-C2A3-4767-96C1-9ACD6CD4479B}" destId="{98832D33-C517-4043-A1CC-0F7A07EFD595}" srcOrd="2" destOrd="0" presId="urn:microsoft.com/office/officeart/2018/2/layout/IconLabelList"/>
    <dgm:cxn modelId="{05322F6F-8766-41CA-8116-92ABA340E5D1}" type="presParOf" srcId="{691E6ABA-FCFC-4F71-89E0-C60D9059C10D}" destId="{51498E29-7481-466D-B0A9-D6354453DD68}" srcOrd="3" destOrd="0" presId="urn:microsoft.com/office/officeart/2018/2/layout/IconLabelList"/>
    <dgm:cxn modelId="{2305B766-ADBC-4FAD-87D5-966292F4B782}" type="presParOf" srcId="{691E6ABA-FCFC-4F71-89E0-C60D9059C10D}" destId="{40142489-6888-4A01-9377-7D51651692F1}" srcOrd="4" destOrd="0" presId="urn:microsoft.com/office/officeart/2018/2/layout/IconLabelList"/>
    <dgm:cxn modelId="{40A9109F-6C6C-4D98-8972-A9854C73C215}" type="presParOf" srcId="{40142489-6888-4A01-9377-7D51651692F1}" destId="{8A423EC0-BD79-484F-83AE-6BF1226CBD5F}" srcOrd="0" destOrd="0" presId="urn:microsoft.com/office/officeart/2018/2/layout/IconLabelList"/>
    <dgm:cxn modelId="{416B237A-67F1-45AF-9C2E-7E8A21C2D2AA}" type="presParOf" srcId="{40142489-6888-4A01-9377-7D51651692F1}" destId="{DB2C932B-E4EF-4FB3-9302-C9E179D98855}" srcOrd="1" destOrd="0" presId="urn:microsoft.com/office/officeart/2018/2/layout/IconLabelList"/>
    <dgm:cxn modelId="{128BC8B4-A2CA-4341-8886-0B0CF42A6B06}" type="presParOf" srcId="{40142489-6888-4A01-9377-7D51651692F1}" destId="{BB358261-CCAE-4155-BB9C-213A0833AC68}" srcOrd="2" destOrd="0" presId="urn:microsoft.com/office/officeart/2018/2/layout/IconLabelList"/>
    <dgm:cxn modelId="{E983F7DC-C789-4325-8C9E-38205AA1BFE8}" type="presParOf" srcId="{691E6ABA-FCFC-4F71-89E0-C60D9059C10D}" destId="{7EB97E15-987A-4CD4-BF0B-9E93B2AB5707}" srcOrd="5" destOrd="0" presId="urn:microsoft.com/office/officeart/2018/2/layout/IconLabelList"/>
    <dgm:cxn modelId="{FE39DCD2-C4E8-4640-A012-5889EAE71EAB}" type="presParOf" srcId="{691E6ABA-FCFC-4F71-89E0-C60D9059C10D}" destId="{AC0F7AEF-2B6C-4D68-950D-EF5D9756EBDD}" srcOrd="6" destOrd="0" presId="urn:microsoft.com/office/officeart/2018/2/layout/IconLabelList"/>
    <dgm:cxn modelId="{278D5F3C-7506-4281-8BF2-CA7726F7F65F}" type="presParOf" srcId="{AC0F7AEF-2B6C-4D68-950D-EF5D9756EBDD}" destId="{4B0CC386-E733-49BE-A5D4-3E18830BCA2C}" srcOrd="0" destOrd="0" presId="urn:microsoft.com/office/officeart/2018/2/layout/IconLabelList"/>
    <dgm:cxn modelId="{249C4947-8BA6-44E9-9329-9D856A7AA01F}" type="presParOf" srcId="{AC0F7AEF-2B6C-4D68-950D-EF5D9756EBDD}" destId="{C01F579A-0E8B-4E11-A59A-025ED7A3056D}" srcOrd="1" destOrd="0" presId="urn:microsoft.com/office/officeart/2018/2/layout/IconLabelList"/>
    <dgm:cxn modelId="{651A5016-4CCB-4698-8E0B-6918ADC9E3D0}" type="presParOf" srcId="{AC0F7AEF-2B6C-4D68-950D-EF5D9756EBDD}" destId="{5499AB9A-DAFA-4DCB-9A51-B449AA5D8794}" srcOrd="2" destOrd="0" presId="urn:microsoft.com/office/officeart/2018/2/layout/IconLabelList"/>
    <dgm:cxn modelId="{04FB5291-9751-4708-B85A-1D5A3A108684}" type="presParOf" srcId="{691E6ABA-FCFC-4F71-89E0-C60D9059C10D}" destId="{069E4B58-326B-423C-919C-AA22AF94C08B}" srcOrd="7" destOrd="0" presId="urn:microsoft.com/office/officeart/2018/2/layout/IconLabelList"/>
    <dgm:cxn modelId="{F4B5FEB2-47A1-4DE1-8460-2A273A6CAC26}" type="presParOf" srcId="{691E6ABA-FCFC-4F71-89E0-C60D9059C10D}" destId="{22FBF0FE-0A48-4120-8199-BEC1632D850A}" srcOrd="8" destOrd="0" presId="urn:microsoft.com/office/officeart/2018/2/layout/IconLabelList"/>
    <dgm:cxn modelId="{32EAAF4B-E17F-4881-A10B-B7AF64C2EC4F}" type="presParOf" srcId="{22FBF0FE-0A48-4120-8199-BEC1632D850A}" destId="{9AC82FDF-BABB-4694-AB6A-7BC67CEA597B}" srcOrd="0" destOrd="0" presId="urn:microsoft.com/office/officeart/2018/2/layout/IconLabelList"/>
    <dgm:cxn modelId="{B777FDA3-C72A-4988-926A-38F0ADE9EFE7}" type="presParOf" srcId="{22FBF0FE-0A48-4120-8199-BEC1632D850A}" destId="{77BF3938-9DF4-4485-B26B-CA3F1F02F8D7}" srcOrd="1" destOrd="0" presId="urn:microsoft.com/office/officeart/2018/2/layout/IconLabelList"/>
    <dgm:cxn modelId="{4E2118DB-1C2D-4AFE-A5A0-A7B6E66C626B}" type="presParOf" srcId="{22FBF0FE-0A48-4120-8199-BEC1632D850A}" destId="{C3E65A45-10D4-4058-8DC7-D296D93C5849}"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4ECB4074-B50F-426A-9A2F-2CF76FA3724B}"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US"/>
        </a:p>
      </dgm:t>
    </dgm:pt>
    <dgm:pt modelId="{8B087EB7-6A78-4784-B662-CE3754483E6C}">
      <dgm:prSet phldrT="[Text]" custT="1"/>
      <dgm:spPr/>
      <dgm:t>
        <a:bodyPr/>
        <a:lstStyle/>
        <a:p>
          <a:r>
            <a:rPr lang="en-US" sz="3200" dirty="0"/>
            <a:t>Reflect on a recent interaction, work-related or personal, where you felt frustrated, defensive, or dismissive of someone else’s perspective. In your Student Manual, answer: </a:t>
          </a:r>
        </a:p>
      </dgm:t>
    </dgm:pt>
    <dgm:pt modelId="{E314DA0C-2647-4107-899D-EDB8FB2AB638}" type="parTrans" cxnId="{F4576399-9E0C-4FEC-8EE7-D0951260943A}">
      <dgm:prSet/>
      <dgm:spPr/>
      <dgm:t>
        <a:bodyPr/>
        <a:lstStyle/>
        <a:p>
          <a:endParaRPr lang="en-US"/>
        </a:p>
      </dgm:t>
    </dgm:pt>
    <dgm:pt modelId="{9629957C-CC9A-4F9C-A75F-CC67C4B568FB}" type="sibTrans" cxnId="{F4576399-9E0C-4FEC-8EE7-D0951260943A}">
      <dgm:prSet/>
      <dgm:spPr/>
      <dgm:t>
        <a:bodyPr/>
        <a:lstStyle/>
        <a:p>
          <a:endParaRPr lang="en-US"/>
        </a:p>
      </dgm:t>
    </dgm:pt>
    <dgm:pt modelId="{7975B047-84B4-4AEE-9F5B-C2B5453574B0}">
      <dgm:prSet/>
      <dgm:spPr/>
      <dgm:t>
        <a:bodyPr/>
        <a:lstStyle/>
        <a:p>
          <a:r>
            <a:rPr lang="en-US" dirty="0"/>
            <a:t>Briefly describe the interaction.</a:t>
          </a:r>
        </a:p>
      </dgm:t>
    </dgm:pt>
    <dgm:pt modelId="{F456BF16-9E7D-4304-BFAA-1D39C3F4258E}" type="parTrans" cxnId="{D1048F12-AC48-4966-BC11-4B80DA23A994}">
      <dgm:prSet/>
      <dgm:spPr/>
      <dgm:t>
        <a:bodyPr/>
        <a:lstStyle/>
        <a:p>
          <a:endParaRPr lang="en-US"/>
        </a:p>
      </dgm:t>
    </dgm:pt>
    <dgm:pt modelId="{6D62022E-9D3B-40E0-92C4-632A3E279D55}" type="sibTrans" cxnId="{D1048F12-AC48-4966-BC11-4B80DA23A994}">
      <dgm:prSet/>
      <dgm:spPr/>
      <dgm:t>
        <a:bodyPr/>
        <a:lstStyle/>
        <a:p>
          <a:endParaRPr lang="en-US"/>
        </a:p>
      </dgm:t>
    </dgm:pt>
    <dgm:pt modelId="{53796014-AC63-4ACD-8A27-5695DFD97BED}">
      <dgm:prSet/>
      <dgm:spPr/>
      <dgm:t>
        <a:bodyPr/>
        <a:lstStyle/>
        <a:p>
          <a:r>
            <a:rPr lang="en-US" dirty="0"/>
            <a:t>What was your immediate reaction?</a:t>
          </a:r>
        </a:p>
      </dgm:t>
    </dgm:pt>
    <dgm:pt modelId="{AB7C2370-E56E-413F-AEF7-377F738B9D4E}" type="parTrans" cxnId="{D1162786-A848-4DFD-BB40-711357FAACCF}">
      <dgm:prSet/>
      <dgm:spPr/>
      <dgm:t>
        <a:bodyPr/>
        <a:lstStyle/>
        <a:p>
          <a:endParaRPr lang="en-US"/>
        </a:p>
      </dgm:t>
    </dgm:pt>
    <dgm:pt modelId="{E465583D-4558-4FA2-9D2C-11A010825451}" type="sibTrans" cxnId="{D1162786-A848-4DFD-BB40-711357FAACCF}">
      <dgm:prSet/>
      <dgm:spPr/>
      <dgm:t>
        <a:bodyPr/>
        <a:lstStyle/>
        <a:p>
          <a:endParaRPr lang="en-US"/>
        </a:p>
      </dgm:t>
    </dgm:pt>
    <dgm:pt modelId="{1AA992E2-5132-4AC0-BDA4-21C78EAFD2A6}">
      <dgm:prSet/>
      <dgm:spPr/>
      <dgm:t>
        <a:bodyPr/>
        <a:lstStyle/>
        <a:p>
          <a:r>
            <a:rPr lang="en-US" dirty="0"/>
            <a:t>What personal biases, experiences, or assumptions might have influenced your response?</a:t>
          </a:r>
        </a:p>
      </dgm:t>
    </dgm:pt>
    <dgm:pt modelId="{35E624E9-4479-422C-8FF0-F1D7A0295B3E}" type="parTrans" cxnId="{75BF2E99-506B-48D3-91EF-6444AE234E08}">
      <dgm:prSet/>
      <dgm:spPr/>
      <dgm:t>
        <a:bodyPr/>
        <a:lstStyle/>
        <a:p>
          <a:endParaRPr lang="en-US"/>
        </a:p>
      </dgm:t>
    </dgm:pt>
    <dgm:pt modelId="{0E45666B-E98D-448C-9445-DF105A146472}" type="sibTrans" cxnId="{75BF2E99-506B-48D3-91EF-6444AE234E08}">
      <dgm:prSet/>
      <dgm:spPr/>
      <dgm:t>
        <a:bodyPr/>
        <a:lstStyle/>
        <a:p>
          <a:endParaRPr lang="en-US"/>
        </a:p>
      </dgm:t>
    </dgm:pt>
    <dgm:pt modelId="{8989CF19-34CB-469F-934D-5D756DB494AA}">
      <dgm:prSet/>
      <dgm:spPr/>
      <dgm:t>
        <a:bodyPr/>
        <a:lstStyle/>
        <a:p>
          <a:r>
            <a:rPr lang="en-US" dirty="0"/>
            <a:t>How could you have applied one or more of the practices just covered to respond differently?</a:t>
          </a:r>
        </a:p>
      </dgm:t>
    </dgm:pt>
    <dgm:pt modelId="{82925773-FC0C-4ADA-BE55-FEB0013B564A}" type="parTrans" cxnId="{2C927E47-9A08-4E9D-B85E-A8C6A50619DB}">
      <dgm:prSet/>
      <dgm:spPr/>
      <dgm:t>
        <a:bodyPr/>
        <a:lstStyle/>
        <a:p>
          <a:endParaRPr lang="en-US"/>
        </a:p>
      </dgm:t>
    </dgm:pt>
    <dgm:pt modelId="{3579BA99-B79A-4788-823B-1340C11BBB1C}" type="sibTrans" cxnId="{2C927E47-9A08-4E9D-B85E-A8C6A50619DB}">
      <dgm:prSet/>
      <dgm:spPr/>
      <dgm:t>
        <a:bodyPr/>
        <a:lstStyle/>
        <a:p>
          <a:endParaRPr lang="en-US"/>
        </a:p>
      </dgm:t>
    </dgm:pt>
    <dgm:pt modelId="{80F6F8A4-2C11-4B2E-BC02-72EEB7E60EF2}" type="pres">
      <dgm:prSet presAssocID="{4ECB4074-B50F-426A-9A2F-2CF76FA3724B}" presName="Name0" presStyleCnt="0">
        <dgm:presLayoutVars>
          <dgm:chPref val="1"/>
          <dgm:dir/>
          <dgm:animOne val="branch"/>
          <dgm:animLvl val="lvl"/>
          <dgm:resizeHandles/>
        </dgm:presLayoutVars>
      </dgm:prSet>
      <dgm:spPr/>
    </dgm:pt>
    <dgm:pt modelId="{1FA0EEDF-8AEE-4B1D-A00A-9E845D651750}" type="pres">
      <dgm:prSet presAssocID="{8B087EB7-6A78-4784-B662-CE3754483E6C}" presName="vertOne" presStyleCnt="0"/>
      <dgm:spPr/>
    </dgm:pt>
    <dgm:pt modelId="{702B544F-256A-4A3B-ACC7-BB308BA57E79}" type="pres">
      <dgm:prSet presAssocID="{8B087EB7-6A78-4784-B662-CE3754483E6C}" presName="txOne" presStyleLbl="node0" presStyleIdx="0" presStyleCnt="1">
        <dgm:presLayoutVars>
          <dgm:chPref val="3"/>
        </dgm:presLayoutVars>
      </dgm:prSet>
      <dgm:spPr/>
    </dgm:pt>
    <dgm:pt modelId="{41C454FA-CB60-4AF9-8C93-1A577A9D982B}" type="pres">
      <dgm:prSet presAssocID="{8B087EB7-6A78-4784-B662-CE3754483E6C}" presName="parTransOne" presStyleCnt="0"/>
      <dgm:spPr/>
    </dgm:pt>
    <dgm:pt modelId="{4A0DAEF1-4E7A-4386-9229-9F661EFF5B4E}" type="pres">
      <dgm:prSet presAssocID="{8B087EB7-6A78-4784-B662-CE3754483E6C}" presName="horzOne" presStyleCnt="0"/>
      <dgm:spPr/>
    </dgm:pt>
    <dgm:pt modelId="{C6A06CAA-E7A6-483C-9CC0-436CBCC925AE}" type="pres">
      <dgm:prSet presAssocID="{7975B047-84B4-4AEE-9F5B-C2B5453574B0}" presName="vertTwo" presStyleCnt="0"/>
      <dgm:spPr/>
    </dgm:pt>
    <dgm:pt modelId="{29A856CE-17BB-48D2-B53B-63E25F8DC354}" type="pres">
      <dgm:prSet presAssocID="{7975B047-84B4-4AEE-9F5B-C2B5453574B0}" presName="txTwo" presStyleLbl="node2" presStyleIdx="0" presStyleCnt="4">
        <dgm:presLayoutVars>
          <dgm:chPref val="3"/>
        </dgm:presLayoutVars>
      </dgm:prSet>
      <dgm:spPr/>
    </dgm:pt>
    <dgm:pt modelId="{B997D7A1-2811-4F8C-B3F1-30BE2BE6D52B}" type="pres">
      <dgm:prSet presAssocID="{7975B047-84B4-4AEE-9F5B-C2B5453574B0}" presName="horzTwo" presStyleCnt="0"/>
      <dgm:spPr/>
    </dgm:pt>
    <dgm:pt modelId="{E3DC4D9F-B618-423E-A3A1-052939D218C6}" type="pres">
      <dgm:prSet presAssocID="{6D62022E-9D3B-40E0-92C4-632A3E279D55}" presName="sibSpaceTwo" presStyleCnt="0"/>
      <dgm:spPr/>
    </dgm:pt>
    <dgm:pt modelId="{4A3832C2-5E9B-44B7-AE1D-D8A3CA4E54D7}" type="pres">
      <dgm:prSet presAssocID="{53796014-AC63-4ACD-8A27-5695DFD97BED}" presName="vertTwo" presStyleCnt="0"/>
      <dgm:spPr/>
    </dgm:pt>
    <dgm:pt modelId="{E33A81D1-4188-443D-81FB-040DC84FAFC8}" type="pres">
      <dgm:prSet presAssocID="{53796014-AC63-4ACD-8A27-5695DFD97BED}" presName="txTwo" presStyleLbl="node2" presStyleIdx="1" presStyleCnt="4">
        <dgm:presLayoutVars>
          <dgm:chPref val="3"/>
        </dgm:presLayoutVars>
      </dgm:prSet>
      <dgm:spPr/>
    </dgm:pt>
    <dgm:pt modelId="{E264AF2D-ECC2-40E2-8AFB-39A671B2D1B0}" type="pres">
      <dgm:prSet presAssocID="{53796014-AC63-4ACD-8A27-5695DFD97BED}" presName="horzTwo" presStyleCnt="0"/>
      <dgm:spPr/>
    </dgm:pt>
    <dgm:pt modelId="{E97C6D84-3D6C-4ABA-A25D-0CC848756858}" type="pres">
      <dgm:prSet presAssocID="{E465583D-4558-4FA2-9D2C-11A010825451}" presName="sibSpaceTwo" presStyleCnt="0"/>
      <dgm:spPr/>
    </dgm:pt>
    <dgm:pt modelId="{B5EAFA58-60FA-4472-9511-6382292A1840}" type="pres">
      <dgm:prSet presAssocID="{1AA992E2-5132-4AC0-BDA4-21C78EAFD2A6}" presName="vertTwo" presStyleCnt="0"/>
      <dgm:spPr/>
    </dgm:pt>
    <dgm:pt modelId="{5161C3EF-0586-42EE-A1B7-4233673329E7}" type="pres">
      <dgm:prSet presAssocID="{1AA992E2-5132-4AC0-BDA4-21C78EAFD2A6}" presName="txTwo" presStyleLbl="node2" presStyleIdx="2" presStyleCnt="4">
        <dgm:presLayoutVars>
          <dgm:chPref val="3"/>
        </dgm:presLayoutVars>
      </dgm:prSet>
      <dgm:spPr/>
    </dgm:pt>
    <dgm:pt modelId="{6C936F61-16CA-431E-BBB4-72DAEFDA3CC6}" type="pres">
      <dgm:prSet presAssocID="{1AA992E2-5132-4AC0-BDA4-21C78EAFD2A6}" presName="horzTwo" presStyleCnt="0"/>
      <dgm:spPr/>
    </dgm:pt>
    <dgm:pt modelId="{73922ECB-5AA9-40BC-B2B0-A7C671FA7EC2}" type="pres">
      <dgm:prSet presAssocID="{0E45666B-E98D-448C-9445-DF105A146472}" presName="sibSpaceTwo" presStyleCnt="0"/>
      <dgm:spPr/>
    </dgm:pt>
    <dgm:pt modelId="{2048AEC4-B14B-45A6-A83B-5CB5CCF3CA95}" type="pres">
      <dgm:prSet presAssocID="{8989CF19-34CB-469F-934D-5D756DB494AA}" presName="vertTwo" presStyleCnt="0"/>
      <dgm:spPr/>
    </dgm:pt>
    <dgm:pt modelId="{883C582B-F568-4B2A-844A-D86A0532A136}" type="pres">
      <dgm:prSet presAssocID="{8989CF19-34CB-469F-934D-5D756DB494AA}" presName="txTwo" presStyleLbl="node2" presStyleIdx="3" presStyleCnt="4">
        <dgm:presLayoutVars>
          <dgm:chPref val="3"/>
        </dgm:presLayoutVars>
      </dgm:prSet>
      <dgm:spPr/>
    </dgm:pt>
    <dgm:pt modelId="{9D4A4D73-2A35-4EFD-A09D-913A1F1E0B5E}" type="pres">
      <dgm:prSet presAssocID="{8989CF19-34CB-469F-934D-5D756DB494AA}" presName="horzTwo" presStyleCnt="0"/>
      <dgm:spPr/>
    </dgm:pt>
  </dgm:ptLst>
  <dgm:cxnLst>
    <dgm:cxn modelId="{C18F660F-4E7C-4ED8-93DA-A783C5D97A70}" type="presOf" srcId="{7975B047-84B4-4AEE-9F5B-C2B5453574B0}" destId="{29A856CE-17BB-48D2-B53B-63E25F8DC354}" srcOrd="0" destOrd="0" presId="urn:microsoft.com/office/officeart/2005/8/layout/hierarchy4"/>
    <dgm:cxn modelId="{D1048F12-AC48-4966-BC11-4B80DA23A994}" srcId="{8B087EB7-6A78-4784-B662-CE3754483E6C}" destId="{7975B047-84B4-4AEE-9F5B-C2B5453574B0}" srcOrd="0" destOrd="0" parTransId="{F456BF16-9E7D-4304-BFAA-1D39C3F4258E}" sibTransId="{6D62022E-9D3B-40E0-92C4-632A3E279D55}"/>
    <dgm:cxn modelId="{472DE31D-EC18-45D8-BFF4-25DA1653B493}" type="presOf" srcId="{4ECB4074-B50F-426A-9A2F-2CF76FA3724B}" destId="{80F6F8A4-2C11-4B2E-BC02-72EEB7E60EF2}" srcOrd="0" destOrd="0" presId="urn:microsoft.com/office/officeart/2005/8/layout/hierarchy4"/>
    <dgm:cxn modelId="{2C927E47-9A08-4E9D-B85E-A8C6A50619DB}" srcId="{8B087EB7-6A78-4784-B662-CE3754483E6C}" destId="{8989CF19-34CB-469F-934D-5D756DB494AA}" srcOrd="3" destOrd="0" parTransId="{82925773-FC0C-4ADA-BE55-FEB0013B564A}" sibTransId="{3579BA99-B79A-4788-823B-1340C11BBB1C}"/>
    <dgm:cxn modelId="{8B5CAB70-BA54-4D42-B34D-20BBCF328D8D}" type="presOf" srcId="{53796014-AC63-4ACD-8A27-5695DFD97BED}" destId="{E33A81D1-4188-443D-81FB-040DC84FAFC8}" srcOrd="0" destOrd="0" presId="urn:microsoft.com/office/officeart/2005/8/layout/hierarchy4"/>
    <dgm:cxn modelId="{D1162786-A848-4DFD-BB40-711357FAACCF}" srcId="{8B087EB7-6A78-4784-B662-CE3754483E6C}" destId="{53796014-AC63-4ACD-8A27-5695DFD97BED}" srcOrd="1" destOrd="0" parTransId="{AB7C2370-E56E-413F-AEF7-377F738B9D4E}" sibTransId="{E465583D-4558-4FA2-9D2C-11A010825451}"/>
    <dgm:cxn modelId="{75BF2E99-506B-48D3-91EF-6444AE234E08}" srcId="{8B087EB7-6A78-4784-B662-CE3754483E6C}" destId="{1AA992E2-5132-4AC0-BDA4-21C78EAFD2A6}" srcOrd="2" destOrd="0" parTransId="{35E624E9-4479-422C-8FF0-F1D7A0295B3E}" sibTransId="{0E45666B-E98D-448C-9445-DF105A146472}"/>
    <dgm:cxn modelId="{F4576399-9E0C-4FEC-8EE7-D0951260943A}" srcId="{4ECB4074-B50F-426A-9A2F-2CF76FA3724B}" destId="{8B087EB7-6A78-4784-B662-CE3754483E6C}" srcOrd="0" destOrd="0" parTransId="{E314DA0C-2647-4107-899D-EDB8FB2AB638}" sibTransId="{9629957C-CC9A-4F9C-A75F-CC67C4B568FB}"/>
    <dgm:cxn modelId="{0C3E0E9E-04A1-4118-9D82-19CB8A6A6A5F}" type="presOf" srcId="{8989CF19-34CB-469F-934D-5D756DB494AA}" destId="{883C582B-F568-4B2A-844A-D86A0532A136}" srcOrd="0" destOrd="0" presId="urn:microsoft.com/office/officeart/2005/8/layout/hierarchy4"/>
    <dgm:cxn modelId="{924ADAB3-FA28-4510-B9BC-21ED42F4EBB8}" type="presOf" srcId="{8B087EB7-6A78-4784-B662-CE3754483E6C}" destId="{702B544F-256A-4A3B-ACC7-BB308BA57E79}" srcOrd="0" destOrd="0" presId="urn:microsoft.com/office/officeart/2005/8/layout/hierarchy4"/>
    <dgm:cxn modelId="{9A9719B8-D54D-494D-8B22-29654CA5B0E6}" type="presOf" srcId="{1AA992E2-5132-4AC0-BDA4-21C78EAFD2A6}" destId="{5161C3EF-0586-42EE-A1B7-4233673329E7}" srcOrd="0" destOrd="0" presId="urn:microsoft.com/office/officeart/2005/8/layout/hierarchy4"/>
    <dgm:cxn modelId="{47F980D0-2A9A-41DF-BBB6-C3DB0D766A6C}" type="presParOf" srcId="{80F6F8A4-2C11-4B2E-BC02-72EEB7E60EF2}" destId="{1FA0EEDF-8AEE-4B1D-A00A-9E845D651750}" srcOrd="0" destOrd="0" presId="urn:microsoft.com/office/officeart/2005/8/layout/hierarchy4"/>
    <dgm:cxn modelId="{94E7D11D-FA4E-4A40-9E76-C406758EE3BF}" type="presParOf" srcId="{1FA0EEDF-8AEE-4B1D-A00A-9E845D651750}" destId="{702B544F-256A-4A3B-ACC7-BB308BA57E79}" srcOrd="0" destOrd="0" presId="urn:microsoft.com/office/officeart/2005/8/layout/hierarchy4"/>
    <dgm:cxn modelId="{F07BCC6B-FAC3-4F47-B5CA-CF9F8577DE0F}" type="presParOf" srcId="{1FA0EEDF-8AEE-4B1D-A00A-9E845D651750}" destId="{41C454FA-CB60-4AF9-8C93-1A577A9D982B}" srcOrd="1" destOrd="0" presId="urn:microsoft.com/office/officeart/2005/8/layout/hierarchy4"/>
    <dgm:cxn modelId="{234CA523-6852-45FF-AA9C-E7FDDD95E41F}" type="presParOf" srcId="{1FA0EEDF-8AEE-4B1D-A00A-9E845D651750}" destId="{4A0DAEF1-4E7A-4386-9229-9F661EFF5B4E}" srcOrd="2" destOrd="0" presId="urn:microsoft.com/office/officeart/2005/8/layout/hierarchy4"/>
    <dgm:cxn modelId="{51125B2B-570C-4930-A180-0E17F8DDAD9E}" type="presParOf" srcId="{4A0DAEF1-4E7A-4386-9229-9F661EFF5B4E}" destId="{C6A06CAA-E7A6-483C-9CC0-436CBCC925AE}" srcOrd="0" destOrd="0" presId="urn:microsoft.com/office/officeart/2005/8/layout/hierarchy4"/>
    <dgm:cxn modelId="{C440A231-4156-496F-A707-8BD2FDBC2B11}" type="presParOf" srcId="{C6A06CAA-E7A6-483C-9CC0-436CBCC925AE}" destId="{29A856CE-17BB-48D2-B53B-63E25F8DC354}" srcOrd="0" destOrd="0" presId="urn:microsoft.com/office/officeart/2005/8/layout/hierarchy4"/>
    <dgm:cxn modelId="{C4F14E91-6300-4071-9BF4-458B961F9598}" type="presParOf" srcId="{C6A06CAA-E7A6-483C-9CC0-436CBCC925AE}" destId="{B997D7A1-2811-4F8C-B3F1-30BE2BE6D52B}" srcOrd="1" destOrd="0" presId="urn:microsoft.com/office/officeart/2005/8/layout/hierarchy4"/>
    <dgm:cxn modelId="{EF09D5FE-ED84-4752-B834-F374A542C2AF}" type="presParOf" srcId="{4A0DAEF1-4E7A-4386-9229-9F661EFF5B4E}" destId="{E3DC4D9F-B618-423E-A3A1-052939D218C6}" srcOrd="1" destOrd="0" presId="urn:microsoft.com/office/officeart/2005/8/layout/hierarchy4"/>
    <dgm:cxn modelId="{F56BA8ED-9D75-4754-AB80-3A5D608A3AA7}" type="presParOf" srcId="{4A0DAEF1-4E7A-4386-9229-9F661EFF5B4E}" destId="{4A3832C2-5E9B-44B7-AE1D-D8A3CA4E54D7}" srcOrd="2" destOrd="0" presId="urn:microsoft.com/office/officeart/2005/8/layout/hierarchy4"/>
    <dgm:cxn modelId="{4EE66B76-BBD9-4A25-AF91-C4ECC40AF44A}" type="presParOf" srcId="{4A3832C2-5E9B-44B7-AE1D-D8A3CA4E54D7}" destId="{E33A81D1-4188-443D-81FB-040DC84FAFC8}" srcOrd="0" destOrd="0" presId="urn:microsoft.com/office/officeart/2005/8/layout/hierarchy4"/>
    <dgm:cxn modelId="{6277D472-3FAE-4DBC-A21B-A440A0B32D54}" type="presParOf" srcId="{4A3832C2-5E9B-44B7-AE1D-D8A3CA4E54D7}" destId="{E264AF2D-ECC2-40E2-8AFB-39A671B2D1B0}" srcOrd="1" destOrd="0" presId="urn:microsoft.com/office/officeart/2005/8/layout/hierarchy4"/>
    <dgm:cxn modelId="{7F981AFA-5E59-4B90-9BC8-1E860422F8B5}" type="presParOf" srcId="{4A0DAEF1-4E7A-4386-9229-9F661EFF5B4E}" destId="{E97C6D84-3D6C-4ABA-A25D-0CC848756858}" srcOrd="3" destOrd="0" presId="urn:microsoft.com/office/officeart/2005/8/layout/hierarchy4"/>
    <dgm:cxn modelId="{E5F3F347-EBF1-44C3-B273-60E18EC02A1B}" type="presParOf" srcId="{4A0DAEF1-4E7A-4386-9229-9F661EFF5B4E}" destId="{B5EAFA58-60FA-4472-9511-6382292A1840}" srcOrd="4" destOrd="0" presId="urn:microsoft.com/office/officeart/2005/8/layout/hierarchy4"/>
    <dgm:cxn modelId="{67059D49-FDD2-4CC7-B45C-42DA4F48D23E}" type="presParOf" srcId="{B5EAFA58-60FA-4472-9511-6382292A1840}" destId="{5161C3EF-0586-42EE-A1B7-4233673329E7}" srcOrd="0" destOrd="0" presId="urn:microsoft.com/office/officeart/2005/8/layout/hierarchy4"/>
    <dgm:cxn modelId="{B0FC9AF1-43C8-4CBF-9AF6-4CD25787F525}" type="presParOf" srcId="{B5EAFA58-60FA-4472-9511-6382292A1840}" destId="{6C936F61-16CA-431E-BBB4-72DAEFDA3CC6}" srcOrd="1" destOrd="0" presId="urn:microsoft.com/office/officeart/2005/8/layout/hierarchy4"/>
    <dgm:cxn modelId="{0AE94197-0273-4D3D-924B-2C165B6FD482}" type="presParOf" srcId="{4A0DAEF1-4E7A-4386-9229-9F661EFF5B4E}" destId="{73922ECB-5AA9-40BC-B2B0-A7C671FA7EC2}" srcOrd="5" destOrd="0" presId="urn:microsoft.com/office/officeart/2005/8/layout/hierarchy4"/>
    <dgm:cxn modelId="{4B79F2DF-9F10-490F-B06B-CB1A440DAB55}" type="presParOf" srcId="{4A0DAEF1-4E7A-4386-9229-9F661EFF5B4E}" destId="{2048AEC4-B14B-45A6-A83B-5CB5CCF3CA95}" srcOrd="6" destOrd="0" presId="urn:microsoft.com/office/officeart/2005/8/layout/hierarchy4"/>
    <dgm:cxn modelId="{57837305-5EA1-4120-835A-9AC6EB4EC82A}" type="presParOf" srcId="{2048AEC4-B14B-45A6-A83B-5CB5CCF3CA95}" destId="{883C582B-F568-4B2A-844A-D86A0532A136}" srcOrd="0" destOrd="0" presId="urn:microsoft.com/office/officeart/2005/8/layout/hierarchy4"/>
    <dgm:cxn modelId="{3DD261FA-A9CA-4B0B-910F-10DFDB162FBD}" type="presParOf" srcId="{2048AEC4-B14B-45A6-A83B-5CB5CCF3CA95}" destId="{9D4A4D73-2A35-4EFD-A09D-913A1F1E0B5E}"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2296E9F8-6D84-408B-9D7D-75AC0A154C94}"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F27B9B33-92AA-4520-B959-D7B31099FD01}">
      <dgm:prSet/>
      <dgm:spPr/>
      <dgm:t>
        <a:bodyPr/>
        <a:lstStyle/>
        <a:p>
          <a:r>
            <a:rPr lang="en-US" dirty="0"/>
            <a:t>Universal design</a:t>
          </a:r>
        </a:p>
      </dgm:t>
    </dgm:pt>
    <dgm:pt modelId="{2CFBB36F-9E2B-4925-9988-DB2F57DB2D63}" type="parTrans" cxnId="{32212E2E-6D6A-453C-93ED-9843430D2192}">
      <dgm:prSet/>
      <dgm:spPr/>
      <dgm:t>
        <a:bodyPr/>
        <a:lstStyle/>
        <a:p>
          <a:endParaRPr lang="en-US"/>
        </a:p>
      </dgm:t>
    </dgm:pt>
    <dgm:pt modelId="{C7AB0832-B74A-4A5B-854F-8D82DAB073C5}" type="sibTrans" cxnId="{32212E2E-6D6A-453C-93ED-9843430D2192}">
      <dgm:prSet/>
      <dgm:spPr/>
      <dgm:t>
        <a:bodyPr/>
        <a:lstStyle/>
        <a:p>
          <a:endParaRPr lang="en-US"/>
        </a:p>
      </dgm:t>
    </dgm:pt>
    <dgm:pt modelId="{A70CA456-4796-4ED0-8B6D-193268258ED7}">
      <dgm:prSet/>
      <dgm:spPr/>
      <dgm:t>
        <a:bodyPr/>
        <a:lstStyle/>
        <a:p>
          <a:r>
            <a:rPr lang="en-US" dirty="0"/>
            <a:t>Diverse sources of knowledge</a:t>
          </a:r>
        </a:p>
      </dgm:t>
    </dgm:pt>
    <dgm:pt modelId="{D25B007A-CA85-487E-9776-5977D6814E52}" type="parTrans" cxnId="{0EC7AA8B-FFB3-46A7-87A2-BD8DCE0A7B05}">
      <dgm:prSet/>
      <dgm:spPr/>
      <dgm:t>
        <a:bodyPr/>
        <a:lstStyle/>
        <a:p>
          <a:endParaRPr lang="en-US"/>
        </a:p>
      </dgm:t>
    </dgm:pt>
    <dgm:pt modelId="{8643F017-3BB9-457A-85DE-AE06468870C4}" type="sibTrans" cxnId="{0EC7AA8B-FFB3-46A7-87A2-BD8DCE0A7B05}">
      <dgm:prSet/>
      <dgm:spPr/>
      <dgm:t>
        <a:bodyPr/>
        <a:lstStyle/>
        <a:p>
          <a:endParaRPr lang="en-US"/>
        </a:p>
      </dgm:t>
    </dgm:pt>
    <dgm:pt modelId="{CDCE29B8-73CC-40DD-B076-81133FBAB411}">
      <dgm:prSet/>
      <dgm:spPr/>
      <dgm:t>
        <a:bodyPr/>
        <a:lstStyle/>
        <a:p>
          <a:r>
            <a:rPr lang="en-US" dirty="0"/>
            <a:t>Accessibility and resources</a:t>
          </a:r>
        </a:p>
      </dgm:t>
    </dgm:pt>
    <dgm:pt modelId="{8397160A-8F44-49C8-A156-DCE0E7404367}" type="parTrans" cxnId="{13868236-1CBC-4B49-891F-EBC0BD525C1C}">
      <dgm:prSet/>
      <dgm:spPr/>
      <dgm:t>
        <a:bodyPr/>
        <a:lstStyle/>
        <a:p>
          <a:endParaRPr lang="en-US"/>
        </a:p>
      </dgm:t>
    </dgm:pt>
    <dgm:pt modelId="{76887E36-D6A0-4025-B7F6-D61CBA9E6832}" type="sibTrans" cxnId="{13868236-1CBC-4B49-891F-EBC0BD525C1C}">
      <dgm:prSet/>
      <dgm:spPr/>
      <dgm:t>
        <a:bodyPr/>
        <a:lstStyle/>
        <a:p>
          <a:endParaRPr lang="en-US"/>
        </a:p>
      </dgm:t>
    </dgm:pt>
    <dgm:pt modelId="{F7AE6333-F8A2-4228-A5EC-A450C0FFD629}">
      <dgm:prSet/>
      <dgm:spPr/>
      <dgm:t>
        <a:bodyPr/>
        <a:lstStyle/>
        <a:p>
          <a:r>
            <a:rPr lang="en-US" dirty="0"/>
            <a:t>Policy and programs</a:t>
          </a:r>
        </a:p>
      </dgm:t>
    </dgm:pt>
    <dgm:pt modelId="{FD2A4B98-0C32-4E8E-B7B0-E0F6BDFD15C9}" type="parTrans" cxnId="{96B725DC-CF1A-49D3-ACD2-3EC10E8F4DA5}">
      <dgm:prSet/>
      <dgm:spPr/>
      <dgm:t>
        <a:bodyPr/>
        <a:lstStyle/>
        <a:p>
          <a:endParaRPr lang="en-US"/>
        </a:p>
      </dgm:t>
    </dgm:pt>
    <dgm:pt modelId="{4E6C33C0-BE53-440A-A62F-A151FF2B5695}" type="sibTrans" cxnId="{96B725DC-CF1A-49D3-ACD2-3EC10E8F4DA5}">
      <dgm:prSet/>
      <dgm:spPr/>
      <dgm:t>
        <a:bodyPr/>
        <a:lstStyle/>
        <a:p>
          <a:endParaRPr lang="en-US"/>
        </a:p>
      </dgm:t>
    </dgm:pt>
    <dgm:pt modelId="{4F40E17F-DA19-43A7-8427-3A431D85B563}" type="pres">
      <dgm:prSet presAssocID="{2296E9F8-6D84-408B-9D7D-75AC0A154C94}" presName="hierChild1" presStyleCnt="0">
        <dgm:presLayoutVars>
          <dgm:chPref val="1"/>
          <dgm:dir/>
          <dgm:animOne val="branch"/>
          <dgm:animLvl val="lvl"/>
          <dgm:resizeHandles/>
        </dgm:presLayoutVars>
      </dgm:prSet>
      <dgm:spPr/>
    </dgm:pt>
    <dgm:pt modelId="{C4D07D67-7DB0-4175-86BF-4876FD8004EA}" type="pres">
      <dgm:prSet presAssocID="{F27B9B33-92AA-4520-B959-D7B31099FD01}" presName="hierRoot1" presStyleCnt="0"/>
      <dgm:spPr/>
    </dgm:pt>
    <dgm:pt modelId="{B1F73780-20FF-49E5-A356-7A5A589EEBF9}" type="pres">
      <dgm:prSet presAssocID="{F27B9B33-92AA-4520-B959-D7B31099FD01}" presName="composite" presStyleCnt="0"/>
      <dgm:spPr/>
    </dgm:pt>
    <dgm:pt modelId="{2AD5A41C-1ED3-4D6E-9D30-F87EFF61D76F}" type="pres">
      <dgm:prSet presAssocID="{F27B9B33-92AA-4520-B959-D7B31099FD01}" presName="background" presStyleLbl="node0" presStyleIdx="0" presStyleCnt="4"/>
      <dgm:spPr/>
    </dgm:pt>
    <dgm:pt modelId="{7996EE4A-1FEA-4666-9A0C-07AE95CB9030}" type="pres">
      <dgm:prSet presAssocID="{F27B9B33-92AA-4520-B959-D7B31099FD01}" presName="text" presStyleLbl="fgAcc0" presStyleIdx="0" presStyleCnt="4">
        <dgm:presLayoutVars>
          <dgm:chPref val="3"/>
        </dgm:presLayoutVars>
      </dgm:prSet>
      <dgm:spPr/>
    </dgm:pt>
    <dgm:pt modelId="{2076FF3C-606E-4AE3-91F2-B262CDCD0710}" type="pres">
      <dgm:prSet presAssocID="{F27B9B33-92AA-4520-B959-D7B31099FD01}" presName="hierChild2" presStyleCnt="0"/>
      <dgm:spPr/>
    </dgm:pt>
    <dgm:pt modelId="{9B2DC150-7247-4FEB-801C-56683D1B57E6}" type="pres">
      <dgm:prSet presAssocID="{A70CA456-4796-4ED0-8B6D-193268258ED7}" presName="hierRoot1" presStyleCnt="0"/>
      <dgm:spPr/>
    </dgm:pt>
    <dgm:pt modelId="{360628A1-1BB7-4885-9751-B34A4237F1F7}" type="pres">
      <dgm:prSet presAssocID="{A70CA456-4796-4ED0-8B6D-193268258ED7}" presName="composite" presStyleCnt="0"/>
      <dgm:spPr/>
    </dgm:pt>
    <dgm:pt modelId="{9D240EF6-D964-469C-B8EF-738B10CADE10}" type="pres">
      <dgm:prSet presAssocID="{A70CA456-4796-4ED0-8B6D-193268258ED7}" presName="background" presStyleLbl="node0" presStyleIdx="1" presStyleCnt="4"/>
      <dgm:spPr/>
    </dgm:pt>
    <dgm:pt modelId="{B03B388E-AC5B-4173-B951-E7F43B8D0470}" type="pres">
      <dgm:prSet presAssocID="{A70CA456-4796-4ED0-8B6D-193268258ED7}" presName="text" presStyleLbl="fgAcc0" presStyleIdx="1" presStyleCnt="4">
        <dgm:presLayoutVars>
          <dgm:chPref val="3"/>
        </dgm:presLayoutVars>
      </dgm:prSet>
      <dgm:spPr/>
    </dgm:pt>
    <dgm:pt modelId="{3D5489E7-F30C-4509-BB79-FC8EDB479823}" type="pres">
      <dgm:prSet presAssocID="{A70CA456-4796-4ED0-8B6D-193268258ED7}" presName="hierChild2" presStyleCnt="0"/>
      <dgm:spPr/>
    </dgm:pt>
    <dgm:pt modelId="{D7B938E9-DEF4-488B-9966-72C00A3043A8}" type="pres">
      <dgm:prSet presAssocID="{CDCE29B8-73CC-40DD-B076-81133FBAB411}" presName="hierRoot1" presStyleCnt="0"/>
      <dgm:spPr/>
    </dgm:pt>
    <dgm:pt modelId="{E90C5955-CEFB-4A04-87E0-EAEBDCD7AFF4}" type="pres">
      <dgm:prSet presAssocID="{CDCE29B8-73CC-40DD-B076-81133FBAB411}" presName="composite" presStyleCnt="0"/>
      <dgm:spPr/>
    </dgm:pt>
    <dgm:pt modelId="{C939AB7B-74E6-4E24-88B2-AC53F8C5F782}" type="pres">
      <dgm:prSet presAssocID="{CDCE29B8-73CC-40DD-B076-81133FBAB411}" presName="background" presStyleLbl="node0" presStyleIdx="2" presStyleCnt="4"/>
      <dgm:spPr/>
    </dgm:pt>
    <dgm:pt modelId="{5B7EAF71-F25A-4041-8C58-EA27FDF6D953}" type="pres">
      <dgm:prSet presAssocID="{CDCE29B8-73CC-40DD-B076-81133FBAB411}" presName="text" presStyleLbl="fgAcc0" presStyleIdx="2" presStyleCnt="4">
        <dgm:presLayoutVars>
          <dgm:chPref val="3"/>
        </dgm:presLayoutVars>
      </dgm:prSet>
      <dgm:spPr/>
    </dgm:pt>
    <dgm:pt modelId="{0BFE8FF5-6389-4D3C-BEF8-937F3FF22C96}" type="pres">
      <dgm:prSet presAssocID="{CDCE29B8-73CC-40DD-B076-81133FBAB411}" presName="hierChild2" presStyleCnt="0"/>
      <dgm:spPr/>
    </dgm:pt>
    <dgm:pt modelId="{B96ADD27-1BDF-420A-AFED-8BD3DAE0D7DD}" type="pres">
      <dgm:prSet presAssocID="{F7AE6333-F8A2-4228-A5EC-A450C0FFD629}" presName="hierRoot1" presStyleCnt="0"/>
      <dgm:spPr/>
    </dgm:pt>
    <dgm:pt modelId="{AB963F6C-0877-49BB-93EB-F49C99DB28E8}" type="pres">
      <dgm:prSet presAssocID="{F7AE6333-F8A2-4228-A5EC-A450C0FFD629}" presName="composite" presStyleCnt="0"/>
      <dgm:spPr/>
    </dgm:pt>
    <dgm:pt modelId="{D696A502-5B9D-45F3-8E22-0018DEEAEF03}" type="pres">
      <dgm:prSet presAssocID="{F7AE6333-F8A2-4228-A5EC-A450C0FFD629}" presName="background" presStyleLbl="node0" presStyleIdx="3" presStyleCnt="4"/>
      <dgm:spPr/>
    </dgm:pt>
    <dgm:pt modelId="{A7B71427-99DA-4E6A-A8DC-21E0476D62AA}" type="pres">
      <dgm:prSet presAssocID="{F7AE6333-F8A2-4228-A5EC-A450C0FFD629}" presName="text" presStyleLbl="fgAcc0" presStyleIdx="3" presStyleCnt="4">
        <dgm:presLayoutVars>
          <dgm:chPref val="3"/>
        </dgm:presLayoutVars>
      </dgm:prSet>
      <dgm:spPr/>
    </dgm:pt>
    <dgm:pt modelId="{BE701905-C310-41EA-A5B4-2E22F638DF38}" type="pres">
      <dgm:prSet presAssocID="{F7AE6333-F8A2-4228-A5EC-A450C0FFD629}" presName="hierChild2" presStyleCnt="0"/>
      <dgm:spPr/>
    </dgm:pt>
  </dgm:ptLst>
  <dgm:cxnLst>
    <dgm:cxn modelId="{4D3B610F-9634-4A35-B8B7-7FA44F1EA4FE}" type="presOf" srcId="{A70CA456-4796-4ED0-8B6D-193268258ED7}" destId="{B03B388E-AC5B-4173-B951-E7F43B8D0470}" srcOrd="0" destOrd="0" presId="urn:microsoft.com/office/officeart/2005/8/layout/hierarchy1"/>
    <dgm:cxn modelId="{9670EE17-7479-46DD-AB94-378DA793A119}" type="presOf" srcId="{CDCE29B8-73CC-40DD-B076-81133FBAB411}" destId="{5B7EAF71-F25A-4041-8C58-EA27FDF6D953}" srcOrd="0" destOrd="0" presId="urn:microsoft.com/office/officeart/2005/8/layout/hierarchy1"/>
    <dgm:cxn modelId="{32212E2E-6D6A-453C-93ED-9843430D2192}" srcId="{2296E9F8-6D84-408B-9D7D-75AC0A154C94}" destId="{F27B9B33-92AA-4520-B959-D7B31099FD01}" srcOrd="0" destOrd="0" parTransId="{2CFBB36F-9E2B-4925-9988-DB2F57DB2D63}" sibTransId="{C7AB0832-B74A-4A5B-854F-8D82DAB073C5}"/>
    <dgm:cxn modelId="{13868236-1CBC-4B49-891F-EBC0BD525C1C}" srcId="{2296E9F8-6D84-408B-9D7D-75AC0A154C94}" destId="{CDCE29B8-73CC-40DD-B076-81133FBAB411}" srcOrd="2" destOrd="0" parTransId="{8397160A-8F44-49C8-A156-DCE0E7404367}" sibTransId="{76887E36-D6A0-4025-B7F6-D61CBA9E6832}"/>
    <dgm:cxn modelId="{4933E43B-8D20-4068-BEC2-08C5805A38C6}" type="presOf" srcId="{2296E9F8-6D84-408B-9D7D-75AC0A154C94}" destId="{4F40E17F-DA19-43A7-8427-3A431D85B563}" srcOrd="0" destOrd="0" presId="urn:microsoft.com/office/officeart/2005/8/layout/hierarchy1"/>
    <dgm:cxn modelId="{DBB5684E-D98E-4693-8962-78C68854A7C1}" type="presOf" srcId="{F7AE6333-F8A2-4228-A5EC-A450C0FFD629}" destId="{A7B71427-99DA-4E6A-A8DC-21E0476D62AA}" srcOrd="0" destOrd="0" presId="urn:microsoft.com/office/officeart/2005/8/layout/hierarchy1"/>
    <dgm:cxn modelId="{0EC7AA8B-FFB3-46A7-87A2-BD8DCE0A7B05}" srcId="{2296E9F8-6D84-408B-9D7D-75AC0A154C94}" destId="{A70CA456-4796-4ED0-8B6D-193268258ED7}" srcOrd="1" destOrd="0" parTransId="{D25B007A-CA85-487E-9776-5977D6814E52}" sibTransId="{8643F017-3BB9-457A-85DE-AE06468870C4}"/>
    <dgm:cxn modelId="{96B725DC-CF1A-49D3-ACD2-3EC10E8F4DA5}" srcId="{2296E9F8-6D84-408B-9D7D-75AC0A154C94}" destId="{F7AE6333-F8A2-4228-A5EC-A450C0FFD629}" srcOrd="3" destOrd="0" parTransId="{FD2A4B98-0C32-4E8E-B7B0-E0F6BDFD15C9}" sibTransId="{4E6C33C0-BE53-440A-A62F-A151FF2B5695}"/>
    <dgm:cxn modelId="{02C76DED-B902-4BF7-8474-275DFBDC9DAB}" type="presOf" srcId="{F27B9B33-92AA-4520-B959-D7B31099FD01}" destId="{7996EE4A-1FEA-4666-9A0C-07AE95CB9030}" srcOrd="0" destOrd="0" presId="urn:microsoft.com/office/officeart/2005/8/layout/hierarchy1"/>
    <dgm:cxn modelId="{2B79167B-8151-4CDD-83B3-6B4067B2D803}" type="presParOf" srcId="{4F40E17F-DA19-43A7-8427-3A431D85B563}" destId="{C4D07D67-7DB0-4175-86BF-4876FD8004EA}" srcOrd="0" destOrd="0" presId="urn:microsoft.com/office/officeart/2005/8/layout/hierarchy1"/>
    <dgm:cxn modelId="{3DE6CB0C-CD8A-4822-814A-19444C2B4B6C}" type="presParOf" srcId="{C4D07D67-7DB0-4175-86BF-4876FD8004EA}" destId="{B1F73780-20FF-49E5-A356-7A5A589EEBF9}" srcOrd="0" destOrd="0" presId="urn:microsoft.com/office/officeart/2005/8/layout/hierarchy1"/>
    <dgm:cxn modelId="{5ABA0F9A-4E02-46D6-86EE-C13FF667448A}" type="presParOf" srcId="{B1F73780-20FF-49E5-A356-7A5A589EEBF9}" destId="{2AD5A41C-1ED3-4D6E-9D30-F87EFF61D76F}" srcOrd="0" destOrd="0" presId="urn:microsoft.com/office/officeart/2005/8/layout/hierarchy1"/>
    <dgm:cxn modelId="{AF8CAF29-0286-4E6C-8D16-8BBE8EAC667A}" type="presParOf" srcId="{B1F73780-20FF-49E5-A356-7A5A589EEBF9}" destId="{7996EE4A-1FEA-4666-9A0C-07AE95CB9030}" srcOrd="1" destOrd="0" presId="urn:microsoft.com/office/officeart/2005/8/layout/hierarchy1"/>
    <dgm:cxn modelId="{34DD1821-2460-4183-8465-BE84529291DA}" type="presParOf" srcId="{C4D07D67-7DB0-4175-86BF-4876FD8004EA}" destId="{2076FF3C-606E-4AE3-91F2-B262CDCD0710}" srcOrd="1" destOrd="0" presId="urn:microsoft.com/office/officeart/2005/8/layout/hierarchy1"/>
    <dgm:cxn modelId="{FA531764-4BD0-4438-BCFD-E753BDEA94F6}" type="presParOf" srcId="{4F40E17F-DA19-43A7-8427-3A431D85B563}" destId="{9B2DC150-7247-4FEB-801C-56683D1B57E6}" srcOrd="1" destOrd="0" presId="urn:microsoft.com/office/officeart/2005/8/layout/hierarchy1"/>
    <dgm:cxn modelId="{0E661F68-D2DD-44B7-9632-BD65C94EDE1B}" type="presParOf" srcId="{9B2DC150-7247-4FEB-801C-56683D1B57E6}" destId="{360628A1-1BB7-4885-9751-B34A4237F1F7}" srcOrd="0" destOrd="0" presId="urn:microsoft.com/office/officeart/2005/8/layout/hierarchy1"/>
    <dgm:cxn modelId="{FD5EA39E-814B-46D6-A385-827B92A7959C}" type="presParOf" srcId="{360628A1-1BB7-4885-9751-B34A4237F1F7}" destId="{9D240EF6-D964-469C-B8EF-738B10CADE10}" srcOrd="0" destOrd="0" presId="urn:microsoft.com/office/officeart/2005/8/layout/hierarchy1"/>
    <dgm:cxn modelId="{D04F6B79-2FB9-4397-83CB-47E1F83612AA}" type="presParOf" srcId="{360628A1-1BB7-4885-9751-B34A4237F1F7}" destId="{B03B388E-AC5B-4173-B951-E7F43B8D0470}" srcOrd="1" destOrd="0" presId="urn:microsoft.com/office/officeart/2005/8/layout/hierarchy1"/>
    <dgm:cxn modelId="{8D252D3E-15DE-426D-B36D-24E7D549C37D}" type="presParOf" srcId="{9B2DC150-7247-4FEB-801C-56683D1B57E6}" destId="{3D5489E7-F30C-4509-BB79-FC8EDB479823}" srcOrd="1" destOrd="0" presId="urn:microsoft.com/office/officeart/2005/8/layout/hierarchy1"/>
    <dgm:cxn modelId="{FA85EBBB-CD81-4F39-B1AF-6D1C5AAAF402}" type="presParOf" srcId="{4F40E17F-DA19-43A7-8427-3A431D85B563}" destId="{D7B938E9-DEF4-488B-9966-72C00A3043A8}" srcOrd="2" destOrd="0" presId="urn:microsoft.com/office/officeart/2005/8/layout/hierarchy1"/>
    <dgm:cxn modelId="{3B58E6A2-DC4E-41D5-8DA6-8B3139DA4CE4}" type="presParOf" srcId="{D7B938E9-DEF4-488B-9966-72C00A3043A8}" destId="{E90C5955-CEFB-4A04-87E0-EAEBDCD7AFF4}" srcOrd="0" destOrd="0" presId="urn:microsoft.com/office/officeart/2005/8/layout/hierarchy1"/>
    <dgm:cxn modelId="{8A155AF1-AD4B-4924-B986-D8D075CB4329}" type="presParOf" srcId="{E90C5955-CEFB-4A04-87E0-EAEBDCD7AFF4}" destId="{C939AB7B-74E6-4E24-88B2-AC53F8C5F782}" srcOrd="0" destOrd="0" presId="urn:microsoft.com/office/officeart/2005/8/layout/hierarchy1"/>
    <dgm:cxn modelId="{F7082FD8-BCEC-4146-9361-22198FACAEEB}" type="presParOf" srcId="{E90C5955-CEFB-4A04-87E0-EAEBDCD7AFF4}" destId="{5B7EAF71-F25A-4041-8C58-EA27FDF6D953}" srcOrd="1" destOrd="0" presId="urn:microsoft.com/office/officeart/2005/8/layout/hierarchy1"/>
    <dgm:cxn modelId="{43580583-7BC1-4154-A907-94495A255747}" type="presParOf" srcId="{D7B938E9-DEF4-488B-9966-72C00A3043A8}" destId="{0BFE8FF5-6389-4D3C-BEF8-937F3FF22C96}" srcOrd="1" destOrd="0" presId="urn:microsoft.com/office/officeart/2005/8/layout/hierarchy1"/>
    <dgm:cxn modelId="{08337920-FED6-4678-910B-B77E9A5296E6}" type="presParOf" srcId="{4F40E17F-DA19-43A7-8427-3A431D85B563}" destId="{B96ADD27-1BDF-420A-AFED-8BD3DAE0D7DD}" srcOrd="3" destOrd="0" presId="urn:microsoft.com/office/officeart/2005/8/layout/hierarchy1"/>
    <dgm:cxn modelId="{3508E044-D18E-40D4-8EC8-52891AD95FD9}" type="presParOf" srcId="{B96ADD27-1BDF-420A-AFED-8BD3DAE0D7DD}" destId="{AB963F6C-0877-49BB-93EB-F49C99DB28E8}" srcOrd="0" destOrd="0" presId="urn:microsoft.com/office/officeart/2005/8/layout/hierarchy1"/>
    <dgm:cxn modelId="{7164185D-5F49-40FB-8696-9150C84CF10A}" type="presParOf" srcId="{AB963F6C-0877-49BB-93EB-F49C99DB28E8}" destId="{D696A502-5B9D-45F3-8E22-0018DEEAEF03}" srcOrd="0" destOrd="0" presId="urn:microsoft.com/office/officeart/2005/8/layout/hierarchy1"/>
    <dgm:cxn modelId="{D545BF6D-C4E1-41EF-AB18-08A9B836EA2D}" type="presParOf" srcId="{AB963F6C-0877-49BB-93EB-F49C99DB28E8}" destId="{A7B71427-99DA-4E6A-A8DC-21E0476D62AA}" srcOrd="1" destOrd="0" presId="urn:microsoft.com/office/officeart/2005/8/layout/hierarchy1"/>
    <dgm:cxn modelId="{BAFC5FF8-7195-4D06-8275-FB298B91C526}" type="presParOf" srcId="{B96ADD27-1BDF-420A-AFED-8BD3DAE0D7DD}" destId="{BE701905-C310-41EA-A5B4-2E22F638DF3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9B73B82A-854F-4C19-9E34-95820A8B7AD7}"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US"/>
        </a:p>
      </dgm:t>
    </dgm:pt>
    <dgm:pt modelId="{0410325D-2CF3-4294-9371-013191753439}">
      <dgm:prSet/>
      <dgm:spPr/>
      <dgm:t>
        <a:bodyPr/>
        <a:lstStyle/>
        <a:p>
          <a:r>
            <a:rPr lang="en-US" b="0" i="0" baseline="0" dirty="0"/>
            <a:t>Are these concepts new or familiar? In what ways?</a:t>
          </a:r>
          <a:endParaRPr lang="en-US" dirty="0"/>
        </a:p>
      </dgm:t>
    </dgm:pt>
    <dgm:pt modelId="{92659F6B-4CBA-4FDC-AAF8-D5060B58CAC0}" type="parTrans" cxnId="{5ED42706-4011-42C8-A13D-E6B5C00C7971}">
      <dgm:prSet/>
      <dgm:spPr/>
      <dgm:t>
        <a:bodyPr/>
        <a:lstStyle/>
        <a:p>
          <a:endParaRPr lang="en-US"/>
        </a:p>
      </dgm:t>
    </dgm:pt>
    <dgm:pt modelId="{FA2C55F1-7CA9-42F3-AB99-8BE69F127D0A}" type="sibTrans" cxnId="{5ED42706-4011-42C8-A13D-E6B5C00C7971}">
      <dgm:prSet/>
      <dgm:spPr/>
      <dgm:t>
        <a:bodyPr/>
        <a:lstStyle/>
        <a:p>
          <a:endParaRPr lang="en-US"/>
        </a:p>
      </dgm:t>
    </dgm:pt>
    <dgm:pt modelId="{46A0CCC1-8817-498D-AA5D-4EF0FA3CA4E1}">
      <dgm:prSet/>
      <dgm:spPr/>
      <dgm:t>
        <a:bodyPr/>
        <a:lstStyle/>
        <a:p>
          <a:r>
            <a:rPr lang="en-US" b="0" i="0" baseline="0" dirty="0"/>
            <a:t>Have you seen any of these professional practices implemented successfully in the workplace? What did that look like?</a:t>
          </a:r>
          <a:endParaRPr lang="en-US" dirty="0"/>
        </a:p>
      </dgm:t>
    </dgm:pt>
    <dgm:pt modelId="{1D149D76-D1D5-4C71-9001-25CF65CF6CB4}" type="parTrans" cxnId="{F7876A22-C4EB-499F-BCA2-78C7046A861C}">
      <dgm:prSet/>
      <dgm:spPr/>
      <dgm:t>
        <a:bodyPr/>
        <a:lstStyle/>
        <a:p>
          <a:endParaRPr lang="en-US"/>
        </a:p>
      </dgm:t>
    </dgm:pt>
    <dgm:pt modelId="{3E2D9DFA-D3A9-4B1C-81BE-E5DB7D8D49C1}" type="sibTrans" cxnId="{F7876A22-C4EB-499F-BCA2-78C7046A861C}">
      <dgm:prSet/>
      <dgm:spPr/>
      <dgm:t>
        <a:bodyPr/>
        <a:lstStyle/>
        <a:p>
          <a:endParaRPr lang="en-US"/>
        </a:p>
      </dgm:t>
    </dgm:pt>
    <dgm:pt modelId="{9EBC77B2-F5E9-487E-9B26-A013BBF66B3D}">
      <dgm:prSet/>
      <dgm:spPr/>
      <dgm:t>
        <a:bodyPr/>
        <a:lstStyle/>
        <a:p>
          <a:r>
            <a:rPr lang="en-US" b="0" i="0" baseline="0" dirty="0"/>
            <a:t>Have you seen any of these practices executed poorly? Provide details of that situation.</a:t>
          </a:r>
          <a:endParaRPr lang="en-US" dirty="0"/>
        </a:p>
      </dgm:t>
    </dgm:pt>
    <dgm:pt modelId="{3218BA7B-AF56-4B64-858A-B583DD0F59BE}" type="parTrans" cxnId="{0DB3A1E7-643B-4A5E-941C-D86E30EB2060}">
      <dgm:prSet/>
      <dgm:spPr/>
      <dgm:t>
        <a:bodyPr/>
        <a:lstStyle/>
        <a:p>
          <a:endParaRPr lang="en-US"/>
        </a:p>
      </dgm:t>
    </dgm:pt>
    <dgm:pt modelId="{9852FC59-2351-4861-A473-21B113837CD2}" type="sibTrans" cxnId="{0DB3A1E7-643B-4A5E-941C-D86E30EB2060}">
      <dgm:prSet/>
      <dgm:spPr/>
      <dgm:t>
        <a:bodyPr/>
        <a:lstStyle/>
        <a:p>
          <a:endParaRPr lang="en-US"/>
        </a:p>
      </dgm:t>
    </dgm:pt>
    <dgm:pt modelId="{EF094E26-D072-41FA-8D6A-0442573733A0}">
      <dgm:prSet/>
      <dgm:spPr/>
      <dgm:t>
        <a:bodyPr/>
        <a:lstStyle/>
        <a:p>
          <a:r>
            <a:rPr lang="en-US" b="0" i="0" baseline="0" dirty="0"/>
            <a:t>Using the situation listed above, describe how one or more of the professional practices could be implemented successfully.</a:t>
          </a:r>
          <a:endParaRPr lang="en-US" dirty="0"/>
        </a:p>
      </dgm:t>
    </dgm:pt>
    <dgm:pt modelId="{81A85B00-9936-4631-AE0D-BE4CBA8CF0BA}" type="parTrans" cxnId="{0B81A39B-B840-4014-9421-84E468B6291B}">
      <dgm:prSet/>
      <dgm:spPr/>
      <dgm:t>
        <a:bodyPr/>
        <a:lstStyle/>
        <a:p>
          <a:endParaRPr lang="en-US"/>
        </a:p>
      </dgm:t>
    </dgm:pt>
    <dgm:pt modelId="{027CD8D0-406A-4AE9-A42C-97981C9B0287}" type="sibTrans" cxnId="{0B81A39B-B840-4014-9421-84E468B6291B}">
      <dgm:prSet/>
      <dgm:spPr/>
      <dgm:t>
        <a:bodyPr/>
        <a:lstStyle/>
        <a:p>
          <a:endParaRPr lang="en-US"/>
        </a:p>
      </dgm:t>
    </dgm:pt>
    <dgm:pt modelId="{E2E80C70-03E5-42AD-AC0B-F1A7663E87E1}">
      <dgm:prSet/>
      <dgm:spPr/>
      <dgm:t>
        <a:bodyPr/>
        <a:lstStyle/>
        <a:p>
          <a:r>
            <a:rPr lang="en-US" b="0" i="0" baseline="0" dirty="0"/>
            <a:t>What are some simple ways professional practices could be implemented at your current workplace? </a:t>
          </a:r>
          <a:endParaRPr lang="en-US" dirty="0"/>
        </a:p>
      </dgm:t>
    </dgm:pt>
    <dgm:pt modelId="{6CC880F4-28C4-450A-BADF-7CF4EDF3B2D1}" type="parTrans" cxnId="{840DDF36-D581-4781-9021-03DDFFF30A1D}">
      <dgm:prSet/>
      <dgm:spPr/>
      <dgm:t>
        <a:bodyPr/>
        <a:lstStyle/>
        <a:p>
          <a:endParaRPr lang="en-US"/>
        </a:p>
      </dgm:t>
    </dgm:pt>
    <dgm:pt modelId="{07A0A12C-CCC3-4FF8-8D52-9E6DE4AFC71F}" type="sibTrans" cxnId="{840DDF36-D581-4781-9021-03DDFFF30A1D}">
      <dgm:prSet/>
      <dgm:spPr/>
      <dgm:t>
        <a:bodyPr/>
        <a:lstStyle/>
        <a:p>
          <a:endParaRPr lang="en-US"/>
        </a:p>
      </dgm:t>
    </dgm:pt>
    <dgm:pt modelId="{6DC48CAB-2C0D-46AC-B303-0010922C2CDA}">
      <dgm:prSet/>
      <dgm:spPr/>
      <dgm:t>
        <a:bodyPr/>
        <a:lstStyle/>
        <a:p>
          <a:r>
            <a:rPr lang="en-US" b="0" i="0" baseline="0" dirty="0"/>
            <a:t>How do you see the everyday and professional practices supporting one another?</a:t>
          </a:r>
          <a:endParaRPr lang="en-US" dirty="0"/>
        </a:p>
      </dgm:t>
    </dgm:pt>
    <dgm:pt modelId="{4313CF0F-4D57-4205-AAAA-BE9727AE3598}" type="parTrans" cxnId="{8D51E162-4A3C-4572-B853-33BBC6AD66FA}">
      <dgm:prSet/>
      <dgm:spPr/>
      <dgm:t>
        <a:bodyPr/>
        <a:lstStyle/>
        <a:p>
          <a:endParaRPr lang="en-US"/>
        </a:p>
      </dgm:t>
    </dgm:pt>
    <dgm:pt modelId="{A08DF663-01C0-4F71-9629-9B9841D46661}" type="sibTrans" cxnId="{8D51E162-4A3C-4572-B853-33BBC6AD66FA}">
      <dgm:prSet/>
      <dgm:spPr/>
      <dgm:t>
        <a:bodyPr/>
        <a:lstStyle/>
        <a:p>
          <a:endParaRPr lang="en-US"/>
        </a:p>
      </dgm:t>
    </dgm:pt>
    <dgm:pt modelId="{FCF7E4ED-B634-46A6-901D-73C83D45A815}" type="pres">
      <dgm:prSet presAssocID="{9B73B82A-854F-4C19-9E34-95820A8B7AD7}" presName="Name0" presStyleCnt="0">
        <dgm:presLayoutVars>
          <dgm:dir/>
          <dgm:resizeHandles val="exact"/>
        </dgm:presLayoutVars>
      </dgm:prSet>
      <dgm:spPr/>
    </dgm:pt>
    <dgm:pt modelId="{0879A7DF-D52D-4292-914B-8339CEE6D647}" type="pres">
      <dgm:prSet presAssocID="{0410325D-2CF3-4294-9371-013191753439}" presName="node" presStyleLbl="node1" presStyleIdx="0" presStyleCnt="6">
        <dgm:presLayoutVars>
          <dgm:bulletEnabled val="1"/>
        </dgm:presLayoutVars>
      </dgm:prSet>
      <dgm:spPr/>
    </dgm:pt>
    <dgm:pt modelId="{B36B7A3C-51E9-4CDA-8E84-72228203DFE3}" type="pres">
      <dgm:prSet presAssocID="{FA2C55F1-7CA9-42F3-AB99-8BE69F127D0A}" presName="sibTrans" presStyleLbl="sibTrans1D1" presStyleIdx="0" presStyleCnt="5"/>
      <dgm:spPr/>
    </dgm:pt>
    <dgm:pt modelId="{A9E270DB-3636-4032-9CA4-A44184D544E2}" type="pres">
      <dgm:prSet presAssocID="{FA2C55F1-7CA9-42F3-AB99-8BE69F127D0A}" presName="connectorText" presStyleLbl="sibTrans1D1" presStyleIdx="0" presStyleCnt="5"/>
      <dgm:spPr/>
    </dgm:pt>
    <dgm:pt modelId="{630C140B-C671-4F1A-90D0-3633B2E2C76D}" type="pres">
      <dgm:prSet presAssocID="{46A0CCC1-8817-498D-AA5D-4EF0FA3CA4E1}" presName="node" presStyleLbl="node1" presStyleIdx="1" presStyleCnt="6">
        <dgm:presLayoutVars>
          <dgm:bulletEnabled val="1"/>
        </dgm:presLayoutVars>
      </dgm:prSet>
      <dgm:spPr/>
    </dgm:pt>
    <dgm:pt modelId="{9AA88C98-908D-4E1B-B547-2DF997617198}" type="pres">
      <dgm:prSet presAssocID="{3E2D9DFA-D3A9-4B1C-81BE-E5DB7D8D49C1}" presName="sibTrans" presStyleLbl="sibTrans1D1" presStyleIdx="1" presStyleCnt="5"/>
      <dgm:spPr/>
    </dgm:pt>
    <dgm:pt modelId="{6C1F58CC-43AD-444D-B3A9-D954FDF38B4C}" type="pres">
      <dgm:prSet presAssocID="{3E2D9DFA-D3A9-4B1C-81BE-E5DB7D8D49C1}" presName="connectorText" presStyleLbl="sibTrans1D1" presStyleIdx="1" presStyleCnt="5"/>
      <dgm:spPr/>
    </dgm:pt>
    <dgm:pt modelId="{76185FC2-F8B2-43CB-8382-25FEFD3C41C4}" type="pres">
      <dgm:prSet presAssocID="{9EBC77B2-F5E9-487E-9B26-A013BBF66B3D}" presName="node" presStyleLbl="node1" presStyleIdx="2" presStyleCnt="6">
        <dgm:presLayoutVars>
          <dgm:bulletEnabled val="1"/>
        </dgm:presLayoutVars>
      </dgm:prSet>
      <dgm:spPr/>
    </dgm:pt>
    <dgm:pt modelId="{7472A6B7-1BAF-4BB6-85D8-67EACFC20770}" type="pres">
      <dgm:prSet presAssocID="{9852FC59-2351-4861-A473-21B113837CD2}" presName="sibTrans" presStyleLbl="sibTrans1D1" presStyleIdx="2" presStyleCnt="5"/>
      <dgm:spPr/>
    </dgm:pt>
    <dgm:pt modelId="{C4A2C4B4-1286-4A64-9355-4E2250CBA121}" type="pres">
      <dgm:prSet presAssocID="{9852FC59-2351-4861-A473-21B113837CD2}" presName="connectorText" presStyleLbl="sibTrans1D1" presStyleIdx="2" presStyleCnt="5"/>
      <dgm:spPr/>
    </dgm:pt>
    <dgm:pt modelId="{C047EFCF-FE4E-4F1D-84D8-C0A87107420E}" type="pres">
      <dgm:prSet presAssocID="{EF094E26-D072-41FA-8D6A-0442573733A0}" presName="node" presStyleLbl="node1" presStyleIdx="3" presStyleCnt="6">
        <dgm:presLayoutVars>
          <dgm:bulletEnabled val="1"/>
        </dgm:presLayoutVars>
      </dgm:prSet>
      <dgm:spPr/>
    </dgm:pt>
    <dgm:pt modelId="{5D7D19D0-8B4F-4656-A71C-DD88AAA3D1E8}" type="pres">
      <dgm:prSet presAssocID="{027CD8D0-406A-4AE9-A42C-97981C9B0287}" presName="sibTrans" presStyleLbl="sibTrans1D1" presStyleIdx="3" presStyleCnt="5"/>
      <dgm:spPr/>
    </dgm:pt>
    <dgm:pt modelId="{9A9E4F05-B11A-48E7-85B8-B6EDA0AC8FC6}" type="pres">
      <dgm:prSet presAssocID="{027CD8D0-406A-4AE9-A42C-97981C9B0287}" presName="connectorText" presStyleLbl="sibTrans1D1" presStyleIdx="3" presStyleCnt="5"/>
      <dgm:spPr/>
    </dgm:pt>
    <dgm:pt modelId="{21BFBABC-6BEE-47F1-AADD-75832423F35C}" type="pres">
      <dgm:prSet presAssocID="{E2E80C70-03E5-42AD-AC0B-F1A7663E87E1}" presName="node" presStyleLbl="node1" presStyleIdx="4" presStyleCnt="6">
        <dgm:presLayoutVars>
          <dgm:bulletEnabled val="1"/>
        </dgm:presLayoutVars>
      </dgm:prSet>
      <dgm:spPr/>
    </dgm:pt>
    <dgm:pt modelId="{35952F56-C585-474E-A0E0-B9CFA41BAFE4}" type="pres">
      <dgm:prSet presAssocID="{07A0A12C-CCC3-4FF8-8D52-9E6DE4AFC71F}" presName="sibTrans" presStyleLbl="sibTrans1D1" presStyleIdx="4" presStyleCnt="5"/>
      <dgm:spPr/>
    </dgm:pt>
    <dgm:pt modelId="{27F18835-ECD2-418C-9A36-525BE93C2691}" type="pres">
      <dgm:prSet presAssocID="{07A0A12C-CCC3-4FF8-8D52-9E6DE4AFC71F}" presName="connectorText" presStyleLbl="sibTrans1D1" presStyleIdx="4" presStyleCnt="5"/>
      <dgm:spPr/>
    </dgm:pt>
    <dgm:pt modelId="{45672653-D6F1-4EDD-95E2-A0F4A1D32134}" type="pres">
      <dgm:prSet presAssocID="{6DC48CAB-2C0D-46AC-B303-0010922C2CDA}" presName="node" presStyleLbl="node1" presStyleIdx="5" presStyleCnt="6">
        <dgm:presLayoutVars>
          <dgm:bulletEnabled val="1"/>
        </dgm:presLayoutVars>
      </dgm:prSet>
      <dgm:spPr/>
    </dgm:pt>
  </dgm:ptLst>
  <dgm:cxnLst>
    <dgm:cxn modelId="{FFEA4E01-D900-45B4-A1E4-C92CBA484F15}" type="presOf" srcId="{3E2D9DFA-D3A9-4B1C-81BE-E5DB7D8D49C1}" destId="{6C1F58CC-43AD-444D-B3A9-D954FDF38B4C}" srcOrd="1" destOrd="0" presId="urn:microsoft.com/office/officeart/2005/8/layout/bProcess3"/>
    <dgm:cxn modelId="{5ED42706-4011-42C8-A13D-E6B5C00C7971}" srcId="{9B73B82A-854F-4C19-9E34-95820A8B7AD7}" destId="{0410325D-2CF3-4294-9371-013191753439}" srcOrd="0" destOrd="0" parTransId="{92659F6B-4CBA-4FDC-AAF8-D5060B58CAC0}" sibTransId="{FA2C55F1-7CA9-42F3-AB99-8BE69F127D0A}"/>
    <dgm:cxn modelId="{D032F00D-86FF-4CBA-A752-B7161ECC093F}" type="presOf" srcId="{FA2C55F1-7CA9-42F3-AB99-8BE69F127D0A}" destId="{B36B7A3C-51E9-4CDA-8E84-72228203DFE3}" srcOrd="0" destOrd="0" presId="urn:microsoft.com/office/officeart/2005/8/layout/bProcess3"/>
    <dgm:cxn modelId="{F7876A22-C4EB-499F-BCA2-78C7046A861C}" srcId="{9B73B82A-854F-4C19-9E34-95820A8B7AD7}" destId="{46A0CCC1-8817-498D-AA5D-4EF0FA3CA4E1}" srcOrd="1" destOrd="0" parTransId="{1D149D76-D1D5-4C71-9001-25CF65CF6CB4}" sibTransId="{3E2D9DFA-D3A9-4B1C-81BE-E5DB7D8D49C1}"/>
    <dgm:cxn modelId="{05BFA627-AD61-40D7-9663-B2C8CFDF3199}" type="presOf" srcId="{9EBC77B2-F5E9-487E-9B26-A013BBF66B3D}" destId="{76185FC2-F8B2-43CB-8382-25FEFD3C41C4}" srcOrd="0" destOrd="0" presId="urn:microsoft.com/office/officeart/2005/8/layout/bProcess3"/>
    <dgm:cxn modelId="{840DDF36-D581-4781-9021-03DDFFF30A1D}" srcId="{9B73B82A-854F-4C19-9E34-95820A8B7AD7}" destId="{E2E80C70-03E5-42AD-AC0B-F1A7663E87E1}" srcOrd="4" destOrd="0" parTransId="{6CC880F4-28C4-450A-BADF-7CF4EDF3B2D1}" sibTransId="{07A0A12C-CCC3-4FF8-8D52-9E6DE4AFC71F}"/>
    <dgm:cxn modelId="{8D51E162-4A3C-4572-B853-33BBC6AD66FA}" srcId="{9B73B82A-854F-4C19-9E34-95820A8B7AD7}" destId="{6DC48CAB-2C0D-46AC-B303-0010922C2CDA}" srcOrd="5" destOrd="0" parTransId="{4313CF0F-4D57-4205-AAAA-BE9727AE3598}" sibTransId="{A08DF663-01C0-4F71-9629-9B9841D46661}"/>
    <dgm:cxn modelId="{FC981443-F52B-4845-ABE4-6E343B48DEFF}" type="presOf" srcId="{6DC48CAB-2C0D-46AC-B303-0010922C2CDA}" destId="{45672653-D6F1-4EDD-95E2-A0F4A1D32134}" srcOrd="0" destOrd="0" presId="urn:microsoft.com/office/officeart/2005/8/layout/bProcess3"/>
    <dgm:cxn modelId="{A68B5964-CC2F-471A-95A9-908A88AFC2D2}" type="presOf" srcId="{9852FC59-2351-4861-A473-21B113837CD2}" destId="{7472A6B7-1BAF-4BB6-85D8-67EACFC20770}" srcOrd="0" destOrd="0" presId="urn:microsoft.com/office/officeart/2005/8/layout/bProcess3"/>
    <dgm:cxn modelId="{F6091257-32CF-48D8-83A2-6CAB2F27EBA1}" type="presOf" srcId="{07A0A12C-CCC3-4FF8-8D52-9E6DE4AFC71F}" destId="{35952F56-C585-474E-A0E0-B9CFA41BAFE4}" srcOrd="0" destOrd="0" presId="urn:microsoft.com/office/officeart/2005/8/layout/bProcess3"/>
    <dgm:cxn modelId="{C27AD079-3BF2-404A-972B-D103EB39A60B}" type="presOf" srcId="{07A0A12C-CCC3-4FF8-8D52-9E6DE4AFC71F}" destId="{27F18835-ECD2-418C-9A36-525BE93C2691}" srcOrd="1" destOrd="0" presId="urn:microsoft.com/office/officeart/2005/8/layout/bProcess3"/>
    <dgm:cxn modelId="{6CFEA38F-8272-4C1C-95EF-770F2347DA6D}" type="presOf" srcId="{9B73B82A-854F-4C19-9E34-95820A8B7AD7}" destId="{FCF7E4ED-B634-46A6-901D-73C83D45A815}" srcOrd="0" destOrd="0" presId="urn:microsoft.com/office/officeart/2005/8/layout/bProcess3"/>
    <dgm:cxn modelId="{58428A9A-9EF6-4E64-86EE-29673C974CA6}" type="presOf" srcId="{FA2C55F1-7CA9-42F3-AB99-8BE69F127D0A}" destId="{A9E270DB-3636-4032-9CA4-A44184D544E2}" srcOrd="1" destOrd="0" presId="urn:microsoft.com/office/officeart/2005/8/layout/bProcess3"/>
    <dgm:cxn modelId="{0B81A39B-B840-4014-9421-84E468B6291B}" srcId="{9B73B82A-854F-4C19-9E34-95820A8B7AD7}" destId="{EF094E26-D072-41FA-8D6A-0442573733A0}" srcOrd="3" destOrd="0" parTransId="{81A85B00-9936-4631-AE0D-BE4CBA8CF0BA}" sibTransId="{027CD8D0-406A-4AE9-A42C-97981C9B0287}"/>
    <dgm:cxn modelId="{3F332CAC-6F8A-4DA0-8C4F-C57D6BB86640}" type="presOf" srcId="{46A0CCC1-8817-498D-AA5D-4EF0FA3CA4E1}" destId="{630C140B-C671-4F1A-90D0-3633B2E2C76D}" srcOrd="0" destOrd="0" presId="urn:microsoft.com/office/officeart/2005/8/layout/bProcess3"/>
    <dgm:cxn modelId="{EB4984AC-D0F9-4E88-8B50-6F8D36097A53}" type="presOf" srcId="{027CD8D0-406A-4AE9-A42C-97981C9B0287}" destId="{5D7D19D0-8B4F-4656-A71C-DD88AAA3D1E8}" srcOrd="0" destOrd="0" presId="urn:microsoft.com/office/officeart/2005/8/layout/bProcess3"/>
    <dgm:cxn modelId="{863BFAAC-FEF3-47B0-A0F9-A7E6487FDEC0}" type="presOf" srcId="{3E2D9DFA-D3A9-4B1C-81BE-E5DB7D8D49C1}" destId="{9AA88C98-908D-4E1B-B547-2DF997617198}" srcOrd="0" destOrd="0" presId="urn:microsoft.com/office/officeart/2005/8/layout/bProcess3"/>
    <dgm:cxn modelId="{669C23B1-67C9-4347-B024-FA796D83430C}" type="presOf" srcId="{9852FC59-2351-4861-A473-21B113837CD2}" destId="{C4A2C4B4-1286-4A64-9355-4E2250CBA121}" srcOrd="1" destOrd="0" presId="urn:microsoft.com/office/officeart/2005/8/layout/bProcess3"/>
    <dgm:cxn modelId="{C41EA2CE-8948-4CBC-81DF-1CE32DC34699}" type="presOf" srcId="{0410325D-2CF3-4294-9371-013191753439}" destId="{0879A7DF-D52D-4292-914B-8339CEE6D647}" srcOrd="0" destOrd="0" presId="urn:microsoft.com/office/officeart/2005/8/layout/bProcess3"/>
    <dgm:cxn modelId="{4C22EBD4-428D-404A-8B72-4488210869A8}" type="presOf" srcId="{027CD8D0-406A-4AE9-A42C-97981C9B0287}" destId="{9A9E4F05-B11A-48E7-85B8-B6EDA0AC8FC6}" srcOrd="1" destOrd="0" presId="urn:microsoft.com/office/officeart/2005/8/layout/bProcess3"/>
    <dgm:cxn modelId="{51A0E3E0-D3AC-488E-806A-786F838BA45F}" type="presOf" srcId="{EF094E26-D072-41FA-8D6A-0442573733A0}" destId="{C047EFCF-FE4E-4F1D-84D8-C0A87107420E}" srcOrd="0" destOrd="0" presId="urn:microsoft.com/office/officeart/2005/8/layout/bProcess3"/>
    <dgm:cxn modelId="{0DB3A1E7-643B-4A5E-941C-D86E30EB2060}" srcId="{9B73B82A-854F-4C19-9E34-95820A8B7AD7}" destId="{9EBC77B2-F5E9-487E-9B26-A013BBF66B3D}" srcOrd="2" destOrd="0" parTransId="{3218BA7B-AF56-4B64-858A-B583DD0F59BE}" sibTransId="{9852FC59-2351-4861-A473-21B113837CD2}"/>
    <dgm:cxn modelId="{2872D1F3-CDAE-4BDB-B24E-D6EA7AEBEE09}" type="presOf" srcId="{E2E80C70-03E5-42AD-AC0B-F1A7663E87E1}" destId="{21BFBABC-6BEE-47F1-AADD-75832423F35C}" srcOrd="0" destOrd="0" presId="urn:microsoft.com/office/officeart/2005/8/layout/bProcess3"/>
    <dgm:cxn modelId="{62BDF03B-6903-4D8F-9085-12A76BDF5802}" type="presParOf" srcId="{FCF7E4ED-B634-46A6-901D-73C83D45A815}" destId="{0879A7DF-D52D-4292-914B-8339CEE6D647}" srcOrd="0" destOrd="0" presId="urn:microsoft.com/office/officeart/2005/8/layout/bProcess3"/>
    <dgm:cxn modelId="{05EA82DC-045E-4979-8C8E-D5D5EDC59751}" type="presParOf" srcId="{FCF7E4ED-B634-46A6-901D-73C83D45A815}" destId="{B36B7A3C-51E9-4CDA-8E84-72228203DFE3}" srcOrd="1" destOrd="0" presId="urn:microsoft.com/office/officeart/2005/8/layout/bProcess3"/>
    <dgm:cxn modelId="{93D65955-C6A4-4F7D-80FB-FD711133AC3D}" type="presParOf" srcId="{B36B7A3C-51E9-4CDA-8E84-72228203DFE3}" destId="{A9E270DB-3636-4032-9CA4-A44184D544E2}" srcOrd="0" destOrd="0" presId="urn:microsoft.com/office/officeart/2005/8/layout/bProcess3"/>
    <dgm:cxn modelId="{B99D8475-9E33-4C0D-8BDA-42B82D1174F0}" type="presParOf" srcId="{FCF7E4ED-B634-46A6-901D-73C83D45A815}" destId="{630C140B-C671-4F1A-90D0-3633B2E2C76D}" srcOrd="2" destOrd="0" presId="urn:microsoft.com/office/officeart/2005/8/layout/bProcess3"/>
    <dgm:cxn modelId="{F76D2B95-AF8E-483C-962A-C4493CEF95E6}" type="presParOf" srcId="{FCF7E4ED-B634-46A6-901D-73C83D45A815}" destId="{9AA88C98-908D-4E1B-B547-2DF997617198}" srcOrd="3" destOrd="0" presId="urn:microsoft.com/office/officeart/2005/8/layout/bProcess3"/>
    <dgm:cxn modelId="{CF36C470-ABE0-4465-9BBC-696DC79C8BB6}" type="presParOf" srcId="{9AA88C98-908D-4E1B-B547-2DF997617198}" destId="{6C1F58CC-43AD-444D-B3A9-D954FDF38B4C}" srcOrd="0" destOrd="0" presId="urn:microsoft.com/office/officeart/2005/8/layout/bProcess3"/>
    <dgm:cxn modelId="{5D2D79F4-4F69-47A8-9A48-5C5977255726}" type="presParOf" srcId="{FCF7E4ED-B634-46A6-901D-73C83D45A815}" destId="{76185FC2-F8B2-43CB-8382-25FEFD3C41C4}" srcOrd="4" destOrd="0" presId="urn:microsoft.com/office/officeart/2005/8/layout/bProcess3"/>
    <dgm:cxn modelId="{B5C0785B-7129-41FA-BB7A-EDC7B2D1D743}" type="presParOf" srcId="{FCF7E4ED-B634-46A6-901D-73C83D45A815}" destId="{7472A6B7-1BAF-4BB6-85D8-67EACFC20770}" srcOrd="5" destOrd="0" presId="urn:microsoft.com/office/officeart/2005/8/layout/bProcess3"/>
    <dgm:cxn modelId="{EB69648D-0A5A-447E-ADD0-7C4BF4585C44}" type="presParOf" srcId="{7472A6B7-1BAF-4BB6-85D8-67EACFC20770}" destId="{C4A2C4B4-1286-4A64-9355-4E2250CBA121}" srcOrd="0" destOrd="0" presId="urn:microsoft.com/office/officeart/2005/8/layout/bProcess3"/>
    <dgm:cxn modelId="{3EA3455A-6CE7-49D3-BA80-D6A069622BA0}" type="presParOf" srcId="{FCF7E4ED-B634-46A6-901D-73C83D45A815}" destId="{C047EFCF-FE4E-4F1D-84D8-C0A87107420E}" srcOrd="6" destOrd="0" presId="urn:microsoft.com/office/officeart/2005/8/layout/bProcess3"/>
    <dgm:cxn modelId="{3AA68660-A994-4EF6-8BE4-F96C83BB80D6}" type="presParOf" srcId="{FCF7E4ED-B634-46A6-901D-73C83D45A815}" destId="{5D7D19D0-8B4F-4656-A71C-DD88AAA3D1E8}" srcOrd="7" destOrd="0" presId="urn:microsoft.com/office/officeart/2005/8/layout/bProcess3"/>
    <dgm:cxn modelId="{B7949744-1636-4118-8197-2D7A5616258A}" type="presParOf" srcId="{5D7D19D0-8B4F-4656-A71C-DD88AAA3D1E8}" destId="{9A9E4F05-B11A-48E7-85B8-B6EDA0AC8FC6}" srcOrd="0" destOrd="0" presId="urn:microsoft.com/office/officeart/2005/8/layout/bProcess3"/>
    <dgm:cxn modelId="{4E71F618-95D9-4276-91CF-E1BCE1490F42}" type="presParOf" srcId="{FCF7E4ED-B634-46A6-901D-73C83D45A815}" destId="{21BFBABC-6BEE-47F1-AADD-75832423F35C}" srcOrd="8" destOrd="0" presId="urn:microsoft.com/office/officeart/2005/8/layout/bProcess3"/>
    <dgm:cxn modelId="{00F3A641-AFBC-4065-A695-EC73C85ADA9C}" type="presParOf" srcId="{FCF7E4ED-B634-46A6-901D-73C83D45A815}" destId="{35952F56-C585-474E-A0E0-B9CFA41BAFE4}" srcOrd="9" destOrd="0" presId="urn:microsoft.com/office/officeart/2005/8/layout/bProcess3"/>
    <dgm:cxn modelId="{69390B3C-8B94-428E-8A57-BBEE6F825DD7}" type="presParOf" srcId="{35952F56-C585-474E-A0E0-B9CFA41BAFE4}" destId="{27F18835-ECD2-418C-9A36-525BE93C2691}" srcOrd="0" destOrd="0" presId="urn:microsoft.com/office/officeart/2005/8/layout/bProcess3"/>
    <dgm:cxn modelId="{4462D4E1-CB54-499E-BB0B-DF7E66B605EF}" type="presParOf" srcId="{FCF7E4ED-B634-46A6-901D-73C83D45A815}" destId="{45672653-D6F1-4EDD-95E2-A0F4A1D32134}" srcOrd="10"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43A29D2-FA08-44BD-B04A-3EB5E66677CE}"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04F28F31-EC5A-482E-AB01-D3B69D2FAD00}">
      <dgm:prSet custT="1"/>
      <dgm:spPr/>
      <dgm:t>
        <a:bodyPr/>
        <a:lstStyle/>
        <a:p>
          <a:pPr>
            <a:lnSpc>
              <a:spcPct val="100000"/>
            </a:lnSpc>
          </a:pPr>
          <a:r>
            <a:rPr lang="en-US" sz="2000" b="0" i="0" baseline="0" dirty="0"/>
            <a:t>A safe workplace is built through the collaboration of multiple layers and teams, all working towards a common goal: a healthy, productive and secure environment. </a:t>
          </a:r>
          <a:endParaRPr lang="en-US" sz="2000" dirty="0"/>
        </a:p>
      </dgm:t>
    </dgm:pt>
    <dgm:pt modelId="{F8953025-C8E7-4C25-912F-5BC90C8CFA97}" type="parTrans" cxnId="{03FC94FC-CB2B-49CB-AAAD-B3D7E9A1F543}">
      <dgm:prSet/>
      <dgm:spPr/>
      <dgm:t>
        <a:bodyPr/>
        <a:lstStyle/>
        <a:p>
          <a:endParaRPr lang="en-US" sz="2000"/>
        </a:p>
      </dgm:t>
    </dgm:pt>
    <dgm:pt modelId="{CE40A943-3595-439D-A1BE-1CC7C61B5B7B}" type="sibTrans" cxnId="{03FC94FC-CB2B-49CB-AAAD-B3D7E9A1F543}">
      <dgm:prSet/>
      <dgm:spPr/>
      <dgm:t>
        <a:bodyPr/>
        <a:lstStyle/>
        <a:p>
          <a:endParaRPr lang="en-US" sz="2000"/>
        </a:p>
      </dgm:t>
    </dgm:pt>
    <dgm:pt modelId="{8D0EEE93-0538-4159-A4C8-E9C028C39337}">
      <dgm:prSet custT="1"/>
      <dgm:spPr/>
      <dgm:t>
        <a:bodyPr/>
        <a:lstStyle/>
        <a:p>
          <a:pPr>
            <a:lnSpc>
              <a:spcPct val="100000"/>
            </a:lnSpc>
          </a:pPr>
          <a:r>
            <a:rPr lang="en-US" sz="2000" b="0" i="0" baseline="0" dirty="0"/>
            <a:t>The first step is identifying these layers and groups as well as understanding how they function both independently and collectively. </a:t>
          </a:r>
          <a:endParaRPr lang="en-US" sz="2000" dirty="0"/>
        </a:p>
      </dgm:t>
    </dgm:pt>
    <dgm:pt modelId="{A86DB5CC-8358-451D-A519-04B9A2F6EB14}" type="parTrans" cxnId="{17229F77-C9C8-4981-ADDB-E544046CD24B}">
      <dgm:prSet/>
      <dgm:spPr/>
      <dgm:t>
        <a:bodyPr/>
        <a:lstStyle/>
        <a:p>
          <a:endParaRPr lang="en-US" sz="2000"/>
        </a:p>
      </dgm:t>
    </dgm:pt>
    <dgm:pt modelId="{3CF2C16B-265E-4193-B5CF-FBB10C0F91FB}" type="sibTrans" cxnId="{17229F77-C9C8-4981-ADDB-E544046CD24B}">
      <dgm:prSet/>
      <dgm:spPr/>
      <dgm:t>
        <a:bodyPr/>
        <a:lstStyle/>
        <a:p>
          <a:endParaRPr lang="en-US" sz="2000"/>
        </a:p>
      </dgm:t>
    </dgm:pt>
    <dgm:pt modelId="{568C767A-CEB8-4427-9992-9CED719D8D6E}" type="pres">
      <dgm:prSet presAssocID="{543A29D2-FA08-44BD-B04A-3EB5E66677CE}" presName="root" presStyleCnt="0">
        <dgm:presLayoutVars>
          <dgm:dir/>
          <dgm:resizeHandles val="exact"/>
        </dgm:presLayoutVars>
      </dgm:prSet>
      <dgm:spPr/>
    </dgm:pt>
    <dgm:pt modelId="{C6ABDC68-364F-4E34-A4C3-D8F275992D1C}" type="pres">
      <dgm:prSet presAssocID="{04F28F31-EC5A-482E-AB01-D3B69D2FAD00}" presName="compNode" presStyleCnt="0"/>
      <dgm:spPr/>
    </dgm:pt>
    <dgm:pt modelId="{A07F66F4-A569-4809-801E-325A3E8916FE}" type="pres">
      <dgm:prSet presAssocID="{04F28F31-EC5A-482E-AB01-D3B69D2FAD00}"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heers"/>
        </a:ext>
      </dgm:extLst>
    </dgm:pt>
    <dgm:pt modelId="{25A845EB-08EF-4E9F-BD90-590E704C79E1}" type="pres">
      <dgm:prSet presAssocID="{04F28F31-EC5A-482E-AB01-D3B69D2FAD00}" presName="spaceRect" presStyleCnt="0"/>
      <dgm:spPr/>
    </dgm:pt>
    <dgm:pt modelId="{28DD60F6-3B67-4A2A-9E5D-F34734FDB87C}" type="pres">
      <dgm:prSet presAssocID="{04F28F31-EC5A-482E-AB01-D3B69D2FAD00}" presName="textRect" presStyleLbl="revTx" presStyleIdx="0" presStyleCnt="2">
        <dgm:presLayoutVars>
          <dgm:chMax val="1"/>
          <dgm:chPref val="1"/>
        </dgm:presLayoutVars>
      </dgm:prSet>
      <dgm:spPr/>
    </dgm:pt>
    <dgm:pt modelId="{F28B506E-B5D2-4FA8-82E5-BD07597778FA}" type="pres">
      <dgm:prSet presAssocID="{CE40A943-3595-439D-A1BE-1CC7C61B5B7B}" presName="sibTrans" presStyleCnt="0"/>
      <dgm:spPr/>
    </dgm:pt>
    <dgm:pt modelId="{22C28D19-B00E-4D4F-86D1-FDB023100645}" type="pres">
      <dgm:prSet presAssocID="{8D0EEE93-0538-4159-A4C8-E9C028C39337}" presName="compNode" presStyleCnt="0"/>
      <dgm:spPr/>
    </dgm:pt>
    <dgm:pt modelId="{7CBA75C8-6007-4538-98BA-C6A0B9D47CC8}" type="pres">
      <dgm:prSet presAssocID="{8D0EEE93-0538-4159-A4C8-E9C028C3933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ranching Diagram"/>
        </a:ext>
      </dgm:extLst>
    </dgm:pt>
    <dgm:pt modelId="{39AD60B2-21F7-4F36-A1A3-5FC9337F5E35}" type="pres">
      <dgm:prSet presAssocID="{8D0EEE93-0538-4159-A4C8-E9C028C39337}" presName="spaceRect" presStyleCnt="0"/>
      <dgm:spPr/>
    </dgm:pt>
    <dgm:pt modelId="{EC6A3682-B74F-498A-9020-AD55A8991F5E}" type="pres">
      <dgm:prSet presAssocID="{8D0EEE93-0538-4159-A4C8-E9C028C39337}" presName="textRect" presStyleLbl="revTx" presStyleIdx="1" presStyleCnt="2">
        <dgm:presLayoutVars>
          <dgm:chMax val="1"/>
          <dgm:chPref val="1"/>
        </dgm:presLayoutVars>
      </dgm:prSet>
      <dgm:spPr/>
    </dgm:pt>
  </dgm:ptLst>
  <dgm:cxnLst>
    <dgm:cxn modelId="{78D4DE25-5BFF-4A87-A2DD-D61E02C7343B}" type="presOf" srcId="{543A29D2-FA08-44BD-B04A-3EB5E66677CE}" destId="{568C767A-CEB8-4427-9992-9CED719D8D6E}" srcOrd="0" destOrd="0" presId="urn:microsoft.com/office/officeart/2018/2/layout/IconLabelList"/>
    <dgm:cxn modelId="{BA806375-93B5-4914-9FDB-F552C2B2D289}" type="presOf" srcId="{04F28F31-EC5A-482E-AB01-D3B69D2FAD00}" destId="{28DD60F6-3B67-4A2A-9E5D-F34734FDB87C}" srcOrd="0" destOrd="0" presId="urn:microsoft.com/office/officeart/2018/2/layout/IconLabelList"/>
    <dgm:cxn modelId="{17229F77-C9C8-4981-ADDB-E544046CD24B}" srcId="{543A29D2-FA08-44BD-B04A-3EB5E66677CE}" destId="{8D0EEE93-0538-4159-A4C8-E9C028C39337}" srcOrd="1" destOrd="0" parTransId="{A86DB5CC-8358-451D-A519-04B9A2F6EB14}" sibTransId="{3CF2C16B-265E-4193-B5CF-FBB10C0F91FB}"/>
    <dgm:cxn modelId="{1629F1BC-7377-4503-A929-86791DF4E4A4}" type="presOf" srcId="{8D0EEE93-0538-4159-A4C8-E9C028C39337}" destId="{EC6A3682-B74F-498A-9020-AD55A8991F5E}" srcOrd="0" destOrd="0" presId="urn:microsoft.com/office/officeart/2018/2/layout/IconLabelList"/>
    <dgm:cxn modelId="{03FC94FC-CB2B-49CB-AAAD-B3D7E9A1F543}" srcId="{543A29D2-FA08-44BD-B04A-3EB5E66677CE}" destId="{04F28F31-EC5A-482E-AB01-D3B69D2FAD00}" srcOrd="0" destOrd="0" parTransId="{F8953025-C8E7-4C25-912F-5BC90C8CFA97}" sibTransId="{CE40A943-3595-439D-A1BE-1CC7C61B5B7B}"/>
    <dgm:cxn modelId="{F0C530B8-DD85-4BD0-9C50-60F68EF3F10D}" type="presParOf" srcId="{568C767A-CEB8-4427-9992-9CED719D8D6E}" destId="{C6ABDC68-364F-4E34-A4C3-D8F275992D1C}" srcOrd="0" destOrd="0" presId="urn:microsoft.com/office/officeart/2018/2/layout/IconLabelList"/>
    <dgm:cxn modelId="{5FF1E9B6-4570-495A-A119-D54D9A2CFDD3}" type="presParOf" srcId="{C6ABDC68-364F-4E34-A4C3-D8F275992D1C}" destId="{A07F66F4-A569-4809-801E-325A3E8916FE}" srcOrd="0" destOrd="0" presId="urn:microsoft.com/office/officeart/2018/2/layout/IconLabelList"/>
    <dgm:cxn modelId="{D345D2BA-D663-4866-AB49-084E45EAAAEB}" type="presParOf" srcId="{C6ABDC68-364F-4E34-A4C3-D8F275992D1C}" destId="{25A845EB-08EF-4E9F-BD90-590E704C79E1}" srcOrd="1" destOrd="0" presId="urn:microsoft.com/office/officeart/2018/2/layout/IconLabelList"/>
    <dgm:cxn modelId="{35845DEB-9CD2-4FCC-8AA6-51CD196565A8}" type="presParOf" srcId="{C6ABDC68-364F-4E34-A4C3-D8F275992D1C}" destId="{28DD60F6-3B67-4A2A-9E5D-F34734FDB87C}" srcOrd="2" destOrd="0" presId="urn:microsoft.com/office/officeart/2018/2/layout/IconLabelList"/>
    <dgm:cxn modelId="{21FCA9D8-EA26-4840-A53A-D672D863763A}" type="presParOf" srcId="{568C767A-CEB8-4427-9992-9CED719D8D6E}" destId="{F28B506E-B5D2-4FA8-82E5-BD07597778FA}" srcOrd="1" destOrd="0" presId="urn:microsoft.com/office/officeart/2018/2/layout/IconLabelList"/>
    <dgm:cxn modelId="{67B0F182-9BB0-4D3B-89D5-7A2D016684D4}" type="presParOf" srcId="{568C767A-CEB8-4427-9992-9CED719D8D6E}" destId="{22C28D19-B00E-4D4F-86D1-FDB023100645}" srcOrd="2" destOrd="0" presId="urn:microsoft.com/office/officeart/2018/2/layout/IconLabelList"/>
    <dgm:cxn modelId="{47A981DE-6AE9-42D6-ACA7-E01B93DB1D7B}" type="presParOf" srcId="{22C28D19-B00E-4D4F-86D1-FDB023100645}" destId="{7CBA75C8-6007-4538-98BA-C6A0B9D47CC8}" srcOrd="0" destOrd="0" presId="urn:microsoft.com/office/officeart/2018/2/layout/IconLabelList"/>
    <dgm:cxn modelId="{A8694B0C-14F5-4EFD-87B8-170F3EB2FDCD}" type="presParOf" srcId="{22C28D19-B00E-4D4F-86D1-FDB023100645}" destId="{39AD60B2-21F7-4F36-A1A3-5FC9337F5E35}" srcOrd="1" destOrd="0" presId="urn:microsoft.com/office/officeart/2018/2/layout/IconLabelList"/>
    <dgm:cxn modelId="{E5AC9266-BB73-471C-B61F-DAEF01E9EBEE}" type="presParOf" srcId="{22C28D19-B00E-4D4F-86D1-FDB023100645}" destId="{EC6A3682-B74F-498A-9020-AD55A8991F5E}"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8E3B64D3-2373-4470-9729-BC9E2066FFA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B220F01-8674-42AB-8C88-8DCF5DB8409F}">
      <dgm:prSet custT="1"/>
      <dgm:spPr/>
      <dgm:t>
        <a:bodyPr/>
        <a:lstStyle/>
        <a:p>
          <a:r>
            <a:rPr lang="en-US" sz="3600" b="0" i="0" baseline="0" dirty="0"/>
            <a:t>Layers contained in a safe workplace environment include:</a:t>
          </a:r>
          <a:endParaRPr lang="en-US" sz="3600" dirty="0"/>
        </a:p>
      </dgm:t>
    </dgm:pt>
    <dgm:pt modelId="{986171F5-ECC4-4C5F-8767-371B8253345E}" type="parTrans" cxnId="{A7A63311-6828-4F50-9703-8B4EEEECC388}">
      <dgm:prSet/>
      <dgm:spPr/>
      <dgm:t>
        <a:bodyPr/>
        <a:lstStyle/>
        <a:p>
          <a:endParaRPr lang="en-US"/>
        </a:p>
      </dgm:t>
    </dgm:pt>
    <dgm:pt modelId="{7DB82D7A-E298-44B9-A202-02D9BD5656EA}" type="sibTrans" cxnId="{A7A63311-6828-4F50-9703-8B4EEEECC388}">
      <dgm:prSet/>
      <dgm:spPr/>
      <dgm:t>
        <a:bodyPr/>
        <a:lstStyle/>
        <a:p>
          <a:endParaRPr lang="en-US"/>
        </a:p>
      </dgm:t>
    </dgm:pt>
    <dgm:pt modelId="{88649F21-43B3-411F-A630-D5AECF9BAF70}">
      <dgm:prSet custT="1"/>
      <dgm:spPr/>
      <dgm:t>
        <a:bodyPr/>
        <a:lstStyle/>
        <a:p>
          <a:r>
            <a:rPr lang="en-US" sz="3600" b="0" i="0" baseline="0" dirty="0"/>
            <a:t>Overall culture</a:t>
          </a:r>
          <a:endParaRPr lang="en-US" sz="3600" dirty="0"/>
        </a:p>
      </dgm:t>
    </dgm:pt>
    <dgm:pt modelId="{193BFAEE-73B5-477E-A1FC-72A146171CF4}" type="parTrans" cxnId="{BAFD429B-94FB-4E2A-BD59-B86F5BBAF834}">
      <dgm:prSet/>
      <dgm:spPr/>
      <dgm:t>
        <a:bodyPr/>
        <a:lstStyle/>
        <a:p>
          <a:endParaRPr lang="en-US"/>
        </a:p>
      </dgm:t>
    </dgm:pt>
    <dgm:pt modelId="{8A2EB6B5-577E-4BCE-966A-648EC59A834E}" type="sibTrans" cxnId="{BAFD429B-94FB-4E2A-BD59-B86F5BBAF834}">
      <dgm:prSet/>
      <dgm:spPr/>
      <dgm:t>
        <a:bodyPr/>
        <a:lstStyle/>
        <a:p>
          <a:endParaRPr lang="en-US"/>
        </a:p>
      </dgm:t>
    </dgm:pt>
    <dgm:pt modelId="{14944C97-FED9-4698-8913-3A39A002FFFB}">
      <dgm:prSet custT="1"/>
      <dgm:spPr/>
      <dgm:t>
        <a:bodyPr/>
        <a:lstStyle/>
        <a:p>
          <a:r>
            <a:rPr lang="en-US" sz="3600" b="0" i="0" baseline="0" dirty="0"/>
            <a:t>Vision, mission and values</a:t>
          </a:r>
          <a:endParaRPr lang="en-US" sz="3600" dirty="0"/>
        </a:p>
      </dgm:t>
    </dgm:pt>
    <dgm:pt modelId="{970C23E3-367F-462B-9062-900B584F34B7}" type="parTrans" cxnId="{11E2646C-D4B0-4936-86E9-4E6B3DDDCB54}">
      <dgm:prSet/>
      <dgm:spPr/>
      <dgm:t>
        <a:bodyPr/>
        <a:lstStyle/>
        <a:p>
          <a:endParaRPr lang="en-US"/>
        </a:p>
      </dgm:t>
    </dgm:pt>
    <dgm:pt modelId="{ED1609B0-1660-4669-91CA-5340DEFA90CB}" type="sibTrans" cxnId="{11E2646C-D4B0-4936-86E9-4E6B3DDDCB54}">
      <dgm:prSet/>
      <dgm:spPr/>
      <dgm:t>
        <a:bodyPr/>
        <a:lstStyle/>
        <a:p>
          <a:endParaRPr lang="en-US"/>
        </a:p>
      </dgm:t>
    </dgm:pt>
    <dgm:pt modelId="{478BD2B3-F419-472E-BDE4-9F619626B988}">
      <dgm:prSet custT="1"/>
      <dgm:spPr/>
      <dgm:t>
        <a:bodyPr/>
        <a:lstStyle/>
        <a:p>
          <a:r>
            <a:rPr lang="en-US" sz="3600" b="0" i="0" baseline="0" dirty="0"/>
            <a:t>Policies and programs</a:t>
          </a:r>
          <a:endParaRPr lang="en-US" sz="3600" dirty="0"/>
        </a:p>
      </dgm:t>
    </dgm:pt>
    <dgm:pt modelId="{5C736156-AF8A-4E47-853D-EF58921120D6}" type="parTrans" cxnId="{F1D7BB5B-72D1-48CA-8DF3-B24AF1B404B9}">
      <dgm:prSet/>
      <dgm:spPr/>
      <dgm:t>
        <a:bodyPr/>
        <a:lstStyle/>
        <a:p>
          <a:endParaRPr lang="en-US"/>
        </a:p>
      </dgm:t>
    </dgm:pt>
    <dgm:pt modelId="{3C5BE7FD-DD94-41C5-A833-C4B69906A053}" type="sibTrans" cxnId="{F1D7BB5B-72D1-48CA-8DF3-B24AF1B404B9}">
      <dgm:prSet/>
      <dgm:spPr/>
      <dgm:t>
        <a:bodyPr/>
        <a:lstStyle/>
        <a:p>
          <a:endParaRPr lang="en-US"/>
        </a:p>
      </dgm:t>
    </dgm:pt>
    <dgm:pt modelId="{36EF2417-EEEC-4C12-AB5B-F9E5CD43B39E}" type="pres">
      <dgm:prSet presAssocID="{8E3B64D3-2373-4470-9729-BC9E2066FFAC}" presName="linear" presStyleCnt="0">
        <dgm:presLayoutVars>
          <dgm:animLvl val="lvl"/>
          <dgm:resizeHandles val="exact"/>
        </dgm:presLayoutVars>
      </dgm:prSet>
      <dgm:spPr/>
    </dgm:pt>
    <dgm:pt modelId="{89B7A6FE-2BCD-41B0-842E-D27926447D69}" type="pres">
      <dgm:prSet presAssocID="{0B220F01-8674-42AB-8C88-8DCF5DB8409F}" presName="parentText" presStyleLbl="node1" presStyleIdx="0" presStyleCnt="1">
        <dgm:presLayoutVars>
          <dgm:chMax val="0"/>
          <dgm:bulletEnabled val="1"/>
        </dgm:presLayoutVars>
      </dgm:prSet>
      <dgm:spPr/>
    </dgm:pt>
    <dgm:pt modelId="{BCA0B9A1-7789-42EE-A883-D03A2C91E25B}" type="pres">
      <dgm:prSet presAssocID="{0B220F01-8674-42AB-8C88-8DCF5DB8409F}" presName="childText" presStyleLbl="revTx" presStyleIdx="0" presStyleCnt="1">
        <dgm:presLayoutVars>
          <dgm:bulletEnabled val="1"/>
        </dgm:presLayoutVars>
      </dgm:prSet>
      <dgm:spPr/>
    </dgm:pt>
  </dgm:ptLst>
  <dgm:cxnLst>
    <dgm:cxn modelId="{A7A63311-6828-4F50-9703-8B4EEEECC388}" srcId="{8E3B64D3-2373-4470-9729-BC9E2066FFAC}" destId="{0B220F01-8674-42AB-8C88-8DCF5DB8409F}" srcOrd="0" destOrd="0" parTransId="{986171F5-ECC4-4C5F-8767-371B8253345E}" sibTransId="{7DB82D7A-E298-44B9-A202-02D9BD5656EA}"/>
    <dgm:cxn modelId="{6521D117-E472-4405-BD48-526DF55AC679}" type="presOf" srcId="{14944C97-FED9-4698-8913-3A39A002FFFB}" destId="{BCA0B9A1-7789-42EE-A883-D03A2C91E25B}" srcOrd="0" destOrd="1" presId="urn:microsoft.com/office/officeart/2005/8/layout/vList2"/>
    <dgm:cxn modelId="{6B913E1A-438A-4E68-AFEC-64291353D7A2}" type="presOf" srcId="{0B220F01-8674-42AB-8C88-8DCF5DB8409F}" destId="{89B7A6FE-2BCD-41B0-842E-D27926447D69}" srcOrd="0" destOrd="0" presId="urn:microsoft.com/office/officeart/2005/8/layout/vList2"/>
    <dgm:cxn modelId="{F1D7BB5B-72D1-48CA-8DF3-B24AF1B404B9}" srcId="{0B220F01-8674-42AB-8C88-8DCF5DB8409F}" destId="{478BD2B3-F419-472E-BDE4-9F619626B988}" srcOrd="2" destOrd="0" parTransId="{5C736156-AF8A-4E47-853D-EF58921120D6}" sibTransId="{3C5BE7FD-DD94-41C5-A833-C4B69906A053}"/>
    <dgm:cxn modelId="{11E2646C-D4B0-4936-86E9-4E6B3DDDCB54}" srcId="{0B220F01-8674-42AB-8C88-8DCF5DB8409F}" destId="{14944C97-FED9-4698-8913-3A39A002FFFB}" srcOrd="1" destOrd="0" parTransId="{970C23E3-367F-462B-9062-900B584F34B7}" sibTransId="{ED1609B0-1660-4669-91CA-5340DEFA90CB}"/>
    <dgm:cxn modelId="{88DA6751-C24E-4858-A549-C66DFD8959F5}" type="presOf" srcId="{88649F21-43B3-411F-A630-D5AECF9BAF70}" destId="{BCA0B9A1-7789-42EE-A883-D03A2C91E25B}" srcOrd="0" destOrd="0" presId="urn:microsoft.com/office/officeart/2005/8/layout/vList2"/>
    <dgm:cxn modelId="{A7066E8A-AC02-4934-84CB-2A26288C9727}" type="presOf" srcId="{8E3B64D3-2373-4470-9729-BC9E2066FFAC}" destId="{36EF2417-EEEC-4C12-AB5B-F9E5CD43B39E}" srcOrd="0" destOrd="0" presId="urn:microsoft.com/office/officeart/2005/8/layout/vList2"/>
    <dgm:cxn modelId="{BAFD429B-94FB-4E2A-BD59-B86F5BBAF834}" srcId="{0B220F01-8674-42AB-8C88-8DCF5DB8409F}" destId="{88649F21-43B3-411F-A630-D5AECF9BAF70}" srcOrd="0" destOrd="0" parTransId="{193BFAEE-73B5-477E-A1FC-72A146171CF4}" sibTransId="{8A2EB6B5-577E-4BCE-966A-648EC59A834E}"/>
    <dgm:cxn modelId="{D83338AA-65CD-44B4-A90B-4D266E28B8B9}" type="presOf" srcId="{478BD2B3-F419-472E-BDE4-9F619626B988}" destId="{BCA0B9A1-7789-42EE-A883-D03A2C91E25B}" srcOrd="0" destOrd="2" presId="urn:microsoft.com/office/officeart/2005/8/layout/vList2"/>
    <dgm:cxn modelId="{A58CF178-4E99-49D4-8FC9-1B7D914E5D5B}" type="presParOf" srcId="{36EF2417-EEEC-4C12-AB5B-F9E5CD43B39E}" destId="{89B7A6FE-2BCD-41B0-842E-D27926447D69}" srcOrd="0" destOrd="0" presId="urn:microsoft.com/office/officeart/2005/8/layout/vList2"/>
    <dgm:cxn modelId="{B03D55AD-B632-44C7-9EE5-6795BA09328F}" type="presParOf" srcId="{36EF2417-EEEC-4C12-AB5B-F9E5CD43B39E}" destId="{BCA0B9A1-7789-42EE-A883-D03A2C91E25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AF9A044-F1B3-4FBE-A5BB-5B18B676BB32}"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US"/>
        </a:p>
      </dgm:t>
    </dgm:pt>
    <dgm:pt modelId="{79D822D1-332A-4248-9345-8C3B8A33841A}">
      <dgm:prSet/>
      <dgm:spPr/>
      <dgm:t>
        <a:bodyPr/>
        <a:lstStyle/>
        <a:p>
          <a:r>
            <a:rPr lang="en-US" b="0" i="0" baseline="0" dirty="0"/>
            <a:t>Intersectionality is a term that grew out of the feminist movement. </a:t>
          </a:r>
          <a:endParaRPr lang="en-US" dirty="0"/>
        </a:p>
      </dgm:t>
    </dgm:pt>
    <dgm:pt modelId="{C0129B1E-DD1E-4022-9AF9-A83222F1DC8D}" type="parTrans" cxnId="{1802825E-45B1-43BF-ABD5-8F45C6CFB01F}">
      <dgm:prSet/>
      <dgm:spPr/>
      <dgm:t>
        <a:bodyPr/>
        <a:lstStyle/>
        <a:p>
          <a:endParaRPr lang="en-US"/>
        </a:p>
      </dgm:t>
    </dgm:pt>
    <dgm:pt modelId="{D4C5C965-664A-4CA9-B207-07D64073E1C0}" type="sibTrans" cxnId="{1802825E-45B1-43BF-ABD5-8F45C6CFB01F}">
      <dgm:prSet/>
      <dgm:spPr/>
      <dgm:t>
        <a:bodyPr/>
        <a:lstStyle/>
        <a:p>
          <a:endParaRPr lang="en-US"/>
        </a:p>
      </dgm:t>
    </dgm:pt>
    <dgm:pt modelId="{FD2A9939-F01D-4BBB-94E8-81474076A934}">
      <dgm:prSet/>
      <dgm:spPr/>
      <dgm:t>
        <a:bodyPr/>
        <a:lstStyle/>
        <a:p>
          <a:r>
            <a:rPr lang="en-US" b="0" i="0" baseline="0" dirty="0"/>
            <a:t>Here is how Brittanica.com defines intersectionality: “Intersectionality, in social theory, [is] the interaction and cumulative effects of multiple forms of discrimination affecting the daily lives of individuals, particularly women of color.”</a:t>
          </a:r>
          <a:endParaRPr lang="en-US" dirty="0"/>
        </a:p>
      </dgm:t>
    </dgm:pt>
    <dgm:pt modelId="{9C81F595-82D7-40D2-8792-C83ADB4F8BE0}" type="parTrans" cxnId="{7BD9FBF4-1F4B-41E1-A28F-707A92C89F90}">
      <dgm:prSet/>
      <dgm:spPr/>
      <dgm:t>
        <a:bodyPr/>
        <a:lstStyle/>
        <a:p>
          <a:endParaRPr lang="en-US"/>
        </a:p>
      </dgm:t>
    </dgm:pt>
    <dgm:pt modelId="{5979B647-0C56-4BA2-91C9-E024B193779B}" type="sibTrans" cxnId="{7BD9FBF4-1F4B-41E1-A28F-707A92C89F90}">
      <dgm:prSet/>
      <dgm:spPr/>
      <dgm:t>
        <a:bodyPr/>
        <a:lstStyle/>
        <a:p>
          <a:endParaRPr lang="en-US"/>
        </a:p>
      </dgm:t>
    </dgm:pt>
    <dgm:pt modelId="{D28C6DDB-DDFC-4DFB-BBA5-D92F34448323}">
      <dgm:prSet/>
      <dgm:spPr/>
      <dgm:t>
        <a:bodyPr/>
        <a:lstStyle/>
        <a:p>
          <a:r>
            <a:rPr lang="en-US" b="0" i="0" baseline="0" dirty="0"/>
            <a:t>“The term also refers more broadly to an intellectual framework for understanding how various aspects of individual identity — including race, gender, social class, and sexuality — interact to create unique experiences of privilege or oppression.”</a:t>
          </a:r>
          <a:endParaRPr lang="en-US" dirty="0"/>
        </a:p>
      </dgm:t>
    </dgm:pt>
    <dgm:pt modelId="{DDB8361C-932C-4EC9-81FD-3BD03A8B7B53}" type="parTrans" cxnId="{38FE955B-4908-4310-BBBA-B988DBF2162F}">
      <dgm:prSet/>
      <dgm:spPr/>
      <dgm:t>
        <a:bodyPr/>
        <a:lstStyle/>
        <a:p>
          <a:endParaRPr lang="en-US"/>
        </a:p>
      </dgm:t>
    </dgm:pt>
    <dgm:pt modelId="{18980DC5-8604-4897-9243-BFD57F0AC13B}" type="sibTrans" cxnId="{38FE955B-4908-4310-BBBA-B988DBF2162F}">
      <dgm:prSet/>
      <dgm:spPr/>
      <dgm:t>
        <a:bodyPr/>
        <a:lstStyle/>
        <a:p>
          <a:endParaRPr lang="en-US"/>
        </a:p>
      </dgm:t>
    </dgm:pt>
    <dgm:pt modelId="{5669988A-5757-4193-A0BC-69196814CB9B}" type="pres">
      <dgm:prSet presAssocID="{9AF9A044-F1B3-4FBE-A5BB-5B18B676BB32}" presName="Name0" presStyleCnt="0">
        <dgm:presLayoutVars>
          <dgm:dir/>
          <dgm:animLvl val="lvl"/>
          <dgm:resizeHandles val="exact"/>
        </dgm:presLayoutVars>
      </dgm:prSet>
      <dgm:spPr/>
    </dgm:pt>
    <dgm:pt modelId="{656AE052-B4DE-45B9-98AB-37AAA2329C12}" type="pres">
      <dgm:prSet presAssocID="{D28C6DDB-DDFC-4DFB-BBA5-D92F34448323}" presName="boxAndChildren" presStyleCnt="0"/>
      <dgm:spPr/>
    </dgm:pt>
    <dgm:pt modelId="{C690B8F9-7FB9-4170-9F2E-33D9CE231970}" type="pres">
      <dgm:prSet presAssocID="{D28C6DDB-DDFC-4DFB-BBA5-D92F34448323}" presName="parentTextBox" presStyleLbl="node1" presStyleIdx="0" presStyleCnt="3"/>
      <dgm:spPr/>
    </dgm:pt>
    <dgm:pt modelId="{BE99D183-0802-4D77-BF05-F598812D848B}" type="pres">
      <dgm:prSet presAssocID="{5979B647-0C56-4BA2-91C9-E024B193779B}" presName="sp" presStyleCnt="0"/>
      <dgm:spPr/>
    </dgm:pt>
    <dgm:pt modelId="{415897B5-703F-466F-AD7A-F7012DA798E1}" type="pres">
      <dgm:prSet presAssocID="{FD2A9939-F01D-4BBB-94E8-81474076A934}" presName="arrowAndChildren" presStyleCnt="0"/>
      <dgm:spPr/>
    </dgm:pt>
    <dgm:pt modelId="{64184D5F-302A-4021-AE03-D4FA7B6A95AE}" type="pres">
      <dgm:prSet presAssocID="{FD2A9939-F01D-4BBB-94E8-81474076A934}" presName="parentTextArrow" presStyleLbl="node1" presStyleIdx="1" presStyleCnt="3"/>
      <dgm:spPr/>
    </dgm:pt>
    <dgm:pt modelId="{90E141AB-D1DB-4385-AB9D-8C44DB777EE4}" type="pres">
      <dgm:prSet presAssocID="{D4C5C965-664A-4CA9-B207-07D64073E1C0}" presName="sp" presStyleCnt="0"/>
      <dgm:spPr/>
    </dgm:pt>
    <dgm:pt modelId="{7691871F-C1A9-4D69-865D-A06076B4F3EE}" type="pres">
      <dgm:prSet presAssocID="{79D822D1-332A-4248-9345-8C3B8A33841A}" presName="arrowAndChildren" presStyleCnt="0"/>
      <dgm:spPr/>
    </dgm:pt>
    <dgm:pt modelId="{59C4B6B7-A800-4008-AD47-F83D924016ED}" type="pres">
      <dgm:prSet presAssocID="{79D822D1-332A-4248-9345-8C3B8A33841A}" presName="parentTextArrow" presStyleLbl="node1" presStyleIdx="2" presStyleCnt="3"/>
      <dgm:spPr/>
    </dgm:pt>
  </dgm:ptLst>
  <dgm:cxnLst>
    <dgm:cxn modelId="{38FE955B-4908-4310-BBBA-B988DBF2162F}" srcId="{9AF9A044-F1B3-4FBE-A5BB-5B18B676BB32}" destId="{D28C6DDB-DDFC-4DFB-BBA5-D92F34448323}" srcOrd="2" destOrd="0" parTransId="{DDB8361C-932C-4EC9-81FD-3BD03A8B7B53}" sibTransId="{18980DC5-8604-4897-9243-BFD57F0AC13B}"/>
    <dgm:cxn modelId="{1802825E-45B1-43BF-ABD5-8F45C6CFB01F}" srcId="{9AF9A044-F1B3-4FBE-A5BB-5B18B676BB32}" destId="{79D822D1-332A-4248-9345-8C3B8A33841A}" srcOrd="0" destOrd="0" parTransId="{C0129B1E-DD1E-4022-9AF9-A83222F1DC8D}" sibTransId="{D4C5C965-664A-4CA9-B207-07D64073E1C0}"/>
    <dgm:cxn modelId="{94B16F57-E39D-40B7-B1CA-B24B1F715711}" type="presOf" srcId="{D28C6DDB-DDFC-4DFB-BBA5-D92F34448323}" destId="{C690B8F9-7FB9-4170-9F2E-33D9CE231970}" srcOrd="0" destOrd="0" presId="urn:microsoft.com/office/officeart/2005/8/layout/process4"/>
    <dgm:cxn modelId="{6F0297AF-EBD6-4A0E-8B30-2D54ABD359C4}" type="presOf" srcId="{79D822D1-332A-4248-9345-8C3B8A33841A}" destId="{59C4B6B7-A800-4008-AD47-F83D924016ED}" srcOrd="0" destOrd="0" presId="urn:microsoft.com/office/officeart/2005/8/layout/process4"/>
    <dgm:cxn modelId="{27AE63B9-1CA7-4B9E-A128-D28E16C6E705}" type="presOf" srcId="{9AF9A044-F1B3-4FBE-A5BB-5B18B676BB32}" destId="{5669988A-5757-4193-A0BC-69196814CB9B}" srcOrd="0" destOrd="0" presId="urn:microsoft.com/office/officeart/2005/8/layout/process4"/>
    <dgm:cxn modelId="{7BD9FBF4-1F4B-41E1-A28F-707A92C89F90}" srcId="{9AF9A044-F1B3-4FBE-A5BB-5B18B676BB32}" destId="{FD2A9939-F01D-4BBB-94E8-81474076A934}" srcOrd="1" destOrd="0" parTransId="{9C81F595-82D7-40D2-8792-C83ADB4F8BE0}" sibTransId="{5979B647-0C56-4BA2-91C9-E024B193779B}"/>
    <dgm:cxn modelId="{6C4813F8-E3CD-4252-B134-BDE5AB7DA30A}" type="presOf" srcId="{FD2A9939-F01D-4BBB-94E8-81474076A934}" destId="{64184D5F-302A-4021-AE03-D4FA7B6A95AE}" srcOrd="0" destOrd="0" presId="urn:microsoft.com/office/officeart/2005/8/layout/process4"/>
    <dgm:cxn modelId="{C5D0E717-32D7-4785-BC1C-102C115A134C}" type="presParOf" srcId="{5669988A-5757-4193-A0BC-69196814CB9B}" destId="{656AE052-B4DE-45B9-98AB-37AAA2329C12}" srcOrd="0" destOrd="0" presId="urn:microsoft.com/office/officeart/2005/8/layout/process4"/>
    <dgm:cxn modelId="{BF8266C8-53F3-4753-8C5B-663CECCBB84A}" type="presParOf" srcId="{656AE052-B4DE-45B9-98AB-37AAA2329C12}" destId="{C690B8F9-7FB9-4170-9F2E-33D9CE231970}" srcOrd="0" destOrd="0" presId="urn:microsoft.com/office/officeart/2005/8/layout/process4"/>
    <dgm:cxn modelId="{C2678392-7B07-461F-AF8F-A2FD9DA01925}" type="presParOf" srcId="{5669988A-5757-4193-A0BC-69196814CB9B}" destId="{BE99D183-0802-4D77-BF05-F598812D848B}" srcOrd="1" destOrd="0" presId="urn:microsoft.com/office/officeart/2005/8/layout/process4"/>
    <dgm:cxn modelId="{C457F76D-F438-4887-9BED-15867D874FB7}" type="presParOf" srcId="{5669988A-5757-4193-A0BC-69196814CB9B}" destId="{415897B5-703F-466F-AD7A-F7012DA798E1}" srcOrd="2" destOrd="0" presId="urn:microsoft.com/office/officeart/2005/8/layout/process4"/>
    <dgm:cxn modelId="{6E3353B0-5FE0-46E2-BFC5-526333EBFF79}" type="presParOf" srcId="{415897B5-703F-466F-AD7A-F7012DA798E1}" destId="{64184D5F-302A-4021-AE03-D4FA7B6A95AE}" srcOrd="0" destOrd="0" presId="urn:microsoft.com/office/officeart/2005/8/layout/process4"/>
    <dgm:cxn modelId="{6580E6BD-971E-45EF-90FC-3F39EA36F4A8}" type="presParOf" srcId="{5669988A-5757-4193-A0BC-69196814CB9B}" destId="{90E141AB-D1DB-4385-AB9D-8C44DB777EE4}" srcOrd="3" destOrd="0" presId="urn:microsoft.com/office/officeart/2005/8/layout/process4"/>
    <dgm:cxn modelId="{047FDCFF-40FC-4908-BE68-27EB38572B0D}" type="presParOf" srcId="{5669988A-5757-4193-A0BC-69196814CB9B}" destId="{7691871F-C1A9-4D69-865D-A06076B4F3EE}" srcOrd="4" destOrd="0" presId="urn:microsoft.com/office/officeart/2005/8/layout/process4"/>
    <dgm:cxn modelId="{07BA4784-B417-4DFD-9137-6C1FC7204AFD}" type="presParOf" srcId="{7691871F-C1A9-4D69-865D-A06076B4F3EE}" destId="{59C4B6B7-A800-4008-AD47-F83D924016ED}"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891FAF25-3FA6-4DAD-9CED-414EFFB46BB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14CE7B0F-EAB3-42E5-8968-AEC0F6019C41}">
      <dgm:prSet custT="1"/>
      <dgm:spPr/>
      <dgm:t>
        <a:bodyPr/>
        <a:lstStyle/>
        <a:p>
          <a:r>
            <a:rPr lang="en-US" sz="2800" b="0" i="0" baseline="0" dirty="0"/>
            <a:t>Groups contained in a safe workplace environment include:</a:t>
          </a:r>
          <a:endParaRPr lang="en-US" sz="2800" dirty="0"/>
        </a:p>
      </dgm:t>
    </dgm:pt>
    <dgm:pt modelId="{4A9E4DE0-6EC9-4A6E-AFE2-A7125712CBD4}" type="parTrans" cxnId="{19FC636C-FDF7-4CEC-85E6-A50BAFA14CDD}">
      <dgm:prSet/>
      <dgm:spPr/>
      <dgm:t>
        <a:bodyPr/>
        <a:lstStyle/>
        <a:p>
          <a:endParaRPr lang="en-US"/>
        </a:p>
      </dgm:t>
    </dgm:pt>
    <dgm:pt modelId="{0D192A8E-7AF6-430B-B416-CA02A46A96D7}" type="sibTrans" cxnId="{19FC636C-FDF7-4CEC-85E6-A50BAFA14CDD}">
      <dgm:prSet/>
      <dgm:spPr/>
      <dgm:t>
        <a:bodyPr/>
        <a:lstStyle/>
        <a:p>
          <a:endParaRPr lang="en-US"/>
        </a:p>
      </dgm:t>
    </dgm:pt>
    <dgm:pt modelId="{028AE922-5281-4444-BF81-55AB2435B1AB}">
      <dgm:prSet custT="1"/>
      <dgm:spPr/>
      <dgm:t>
        <a:bodyPr/>
        <a:lstStyle/>
        <a:p>
          <a:r>
            <a:rPr lang="en-US" sz="2400" b="0" i="0" baseline="0" dirty="0"/>
            <a:t>Company owners</a:t>
          </a:r>
          <a:endParaRPr lang="en-US" sz="2400" dirty="0"/>
        </a:p>
      </dgm:t>
    </dgm:pt>
    <dgm:pt modelId="{C7751663-927F-42CF-889F-98F1B211C41D}" type="parTrans" cxnId="{076BA84D-0055-4977-A68E-E673AE75350D}">
      <dgm:prSet/>
      <dgm:spPr/>
      <dgm:t>
        <a:bodyPr/>
        <a:lstStyle/>
        <a:p>
          <a:endParaRPr lang="en-US"/>
        </a:p>
      </dgm:t>
    </dgm:pt>
    <dgm:pt modelId="{43F72FAA-0E74-40F6-A67B-80A1893519B0}" type="sibTrans" cxnId="{076BA84D-0055-4977-A68E-E673AE75350D}">
      <dgm:prSet/>
      <dgm:spPr/>
      <dgm:t>
        <a:bodyPr/>
        <a:lstStyle/>
        <a:p>
          <a:endParaRPr lang="en-US"/>
        </a:p>
      </dgm:t>
    </dgm:pt>
    <dgm:pt modelId="{FBEA8EB6-9A11-47F1-BC6A-918181FD1491}">
      <dgm:prSet custT="1"/>
      <dgm:spPr/>
      <dgm:t>
        <a:bodyPr/>
        <a:lstStyle/>
        <a:p>
          <a:r>
            <a:rPr lang="en-US" sz="2400" b="0" i="0" baseline="0" dirty="0"/>
            <a:t>Franchisees/managers/supervisors</a:t>
          </a:r>
          <a:endParaRPr lang="en-US" sz="2400" dirty="0"/>
        </a:p>
      </dgm:t>
    </dgm:pt>
    <dgm:pt modelId="{E5CC38B7-5537-4EAF-AAEC-77E4DE992C70}" type="parTrans" cxnId="{EAE3CE6D-635F-497C-A069-6C00E0326569}">
      <dgm:prSet/>
      <dgm:spPr/>
      <dgm:t>
        <a:bodyPr/>
        <a:lstStyle/>
        <a:p>
          <a:endParaRPr lang="en-US"/>
        </a:p>
      </dgm:t>
    </dgm:pt>
    <dgm:pt modelId="{1AB7FC8E-67EF-4D3E-A743-F03FDB2FBAF6}" type="sibTrans" cxnId="{EAE3CE6D-635F-497C-A069-6C00E0326569}">
      <dgm:prSet/>
      <dgm:spPr/>
      <dgm:t>
        <a:bodyPr/>
        <a:lstStyle/>
        <a:p>
          <a:endParaRPr lang="en-US"/>
        </a:p>
      </dgm:t>
    </dgm:pt>
    <dgm:pt modelId="{D0080705-C2C4-4B2F-8A87-35DC60C89A0C}">
      <dgm:prSet custT="1"/>
      <dgm:spPr/>
      <dgm:t>
        <a:bodyPr/>
        <a:lstStyle/>
        <a:p>
          <a:r>
            <a:rPr lang="en-US" sz="2400" b="0" i="0" baseline="0" dirty="0"/>
            <a:t>Employees/contractors</a:t>
          </a:r>
          <a:endParaRPr lang="en-US" sz="2400" dirty="0"/>
        </a:p>
      </dgm:t>
    </dgm:pt>
    <dgm:pt modelId="{8A9ECD4B-780C-4201-9191-394FEC946BDA}" type="parTrans" cxnId="{5AF87E40-294A-4265-ADE5-D5149DA2F483}">
      <dgm:prSet/>
      <dgm:spPr/>
      <dgm:t>
        <a:bodyPr/>
        <a:lstStyle/>
        <a:p>
          <a:endParaRPr lang="en-US"/>
        </a:p>
      </dgm:t>
    </dgm:pt>
    <dgm:pt modelId="{5CA97DF1-E405-49A5-AE34-3FB34C227DA1}" type="sibTrans" cxnId="{5AF87E40-294A-4265-ADE5-D5149DA2F483}">
      <dgm:prSet/>
      <dgm:spPr/>
      <dgm:t>
        <a:bodyPr/>
        <a:lstStyle/>
        <a:p>
          <a:endParaRPr lang="en-US"/>
        </a:p>
      </dgm:t>
    </dgm:pt>
    <dgm:pt modelId="{142B0110-3A84-4A6E-96D2-4BB86F3BDEC0}">
      <dgm:prSet custT="1"/>
      <dgm:spPr/>
      <dgm:t>
        <a:bodyPr/>
        <a:lstStyle/>
        <a:p>
          <a:r>
            <a:rPr lang="en-US" sz="2400" b="0" i="0" baseline="0" dirty="0"/>
            <a:t>Suppliers/subcontractors</a:t>
          </a:r>
          <a:endParaRPr lang="en-US" sz="2400" dirty="0"/>
        </a:p>
      </dgm:t>
    </dgm:pt>
    <dgm:pt modelId="{1C22E7D5-F156-4D20-9E83-3B69F32C1890}" type="parTrans" cxnId="{9820E24E-A959-4F42-AC89-8D278DA891B0}">
      <dgm:prSet/>
      <dgm:spPr/>
      <dgm:t>
        <a:bodyPr/>
        <a:lstStyle/>
        <a:p>
          <a:endParaRPr lang="en-US"/>
        </a:p>
      </dgm:t>
    </dgm:pt>
    <dgm:pt modelId="{448094E0-1C35-4500-A7E3-9BDA7FF5AB66}" type="sibTrans" cxnId="{9820E24E-A959-4F42-AC89-8D278DA891B0}">
      <dgm:prSet/>
      <dgm:spPr/>
      <dgm:t>
        <a:bodyPr/>
        <a:lstStyle/>
        <a:p>
          <a:endParaRPr lang="en-US"/>
        </a:p>
      </dgm:t>
    </dgm:pt>
    <dgm:pt modelId="{8C25AFBF-6ED1-4086-9B8F-4A97AA770080}">
      <dgm:prSet custT="1"/>
      <dgm:spPr/>
      <dgm:t>
        <a:bodyPr/>
        <a:lstStyle/>
        <a:p>
          <a:r>
            <a:rPr lang="en-US" sz="2400" b="0" i="0" baseline="0" dirty="0"/>
            <a:t>Clients/customers</a:t>
          </a:r>
          <a:endParaRPr lang="en-US" sz="2400" dirty="0"/>
        </a:p>
      </dgm:t>
    </dgm:pt>
    <dgm:pt modelId="{B51E1495-AA64-4768-B12F-9DAA12B5D2BD}" type="parTrans" cxnId="{7BDED453-C217-4009-9A51-A0477E625712}">
      <dgm:prSet/>
      <dgm:spPr/>
      <dgm:t>
        <a:bodyPr/>
        <a:lstStyle/>
        <a:p>
          <a:endParaRPr lang="en-US"/>
        </a:p>
      </dgm:t>
    </dgm:pt>
    <dgm:pt modelId="{EE8B36B4-2F1B-4E39-8D22-408F417AFA12}" type="sibTrans" cxnId="{7BDED453-C217-4009-9A51-A0477E625712}">
      <dgm:prSet/>
      <dgm:spPr/>
      <dgm:t>
        <a:bodyPr/>
        <a:lstStyle/>
        <a:p>
          <a:endParaRPr lang="en-US"/>
        </a:p>
      </dgm:t>
    </dgm:pt>
    <dgm:pt modelId="{670DCE24-A02A-42B3-BAED-617070CF0547}" type="pres">
      <dgm:prSet presAssocID="{891FAF25-3FA6-4DAD-9CED-414EFFB46BB9}" presName="linear" presStyleCnt="0">
        <dgm:presLayoutVars>
          <dgm:dir/>
          <dgm:animLvl val="lvl"/>
          <dgm:resizeHandles val="exact"/>
        </dgm:presLayoutVars>
      </dgm:prSet>
      <dgm:spPr/>
    </dgm:pt>
    <dgm:pt modelId="{9DF8DEFE-A3F3-4F0D-BB5C-06649B69720A}" type="pres">
      <dgm:prSet presAssocID="{14CE7B0F-EAB3-42E5-8968-AEC0F6019C41}" presName="parentLin" presStyleCnt="0"/>
      <dgm:spPr/>
    </dgm:pt>
    <dgm:pt modelId="{9CB83BAD-2761-4902-BE21-C568CB777B28}" type="pres">
      <dgm:prSet presAssocID="{14CE7B0F-EAB3-42E5-8968-AEC0F6019C41}" presName="parentLeftMargin" presStyleLbl="node1" presStyleIdx="0" presStyleCnt="1"/>
      <dgm:spPr/>
    </dgm:pt>
    <dgm:pt modelId="{3B092D68-F04D-461D-9563-187ABAB69DFC}" type="pres">
      <dgm:prSet presAssocID="{14CE7B0F-EAB3-42E5-8968-AEC0F6019C41}" presName="parentText" presStyleLbl="node1" presStyleIdx="0" presStyleCnt="1" custScaleY="73126">
        <dgm:presLayoutVars>
          <dgm:chMax val="0"/>
          <dgm:bulletEnabled val="1"/>
        </dgm:presLayoutVars>
      </dgm:prSet>
      <dgm:spPr/>
    </dgm:pt>
    <dgm:pt modelId="{DD7FEEE5-1086-49E3-9812-96804752C9E6}" type="pres">
      <dgm:prSet presAssocID="{14CE7B0F-EAB3-42E5-8968-AEC0F6019C41}" presName="negativeSpace" presStyleCnt="0"/>
      <dgm:spPr/>
    </dgm:pt>
    <dgm:pt modelId="{3262A5B6-C785-49AD-A28E-D91F6DE47FDA}" type="pres">
      <dgm:prSet presAssocID="{14CE7B0F-EAB3-42E5-8968-AEC0F6019C41}" presName="childText" presStyleLbl="conFgAcc1" presStyleIdx="0" presStyleCnt="1">
        <dgm:presLayoutVars>
          <dgm:bulletEnabled val="1"/>
        </dgm:presLayoutVars>
      </dgm:prSet>
      <dgm:spPr/>
    </dgm:pt>
  </dgm:ptLst>
  <dgm:cxnLst>
    <dgm:cxn modelId="{E5A6772D-FBCB-4D61-A38A-4A802670FE8B}" type="presOf" srcId="{142B0110-3A84-4A6E-96D2-4BB86F3BDEC0}" destId="{3262A5B6-C785-49AD-A28E-D91F6DE47FDA}" srcOrd="0" destOrd="3" presId="urn:microsoft.com/office/officeart/2005/8/layout/list1"/>
    <dgm:cxn modelId="{BC74473A-BFD6-4E16-93EA-30DEACED9DBE}" type="presOf" srcId="{028AE922-5281-4444-BF81-55AB2435B1AB}" destId="{3262A5B6-C785-49AD-A28E-D91F6DE47FDA}" srcOrd="0" destOrd="0" presId="urn:microsoft.com/office/officeart/2005/8/layout/list1"/>
    <dgm:cxn modelId="{5AF87E40-294A-4265-ADE5-D5149DA2F483}" srcId="{14CE7B0F-EAB3-42E5-8968-AEC0F6019C41}" destId="{D0080705-C2C4-4B2F-8A87-35DC60C89A0C}" srcOrd="2" destOrd="0" parTransId="{8A9ECD4B-780C-4201-9191-394FEC946BDA}" sibTransId="{5CA97DF1-E405-49A5-AE34-3FB34C227DA1}"/>
    <dgm:cxn modelId="{19FC636C-FDF7-4CEC-85E6-A50BAFA14CDD}" srcId="{891FAF25-3FA6-4DAD-9CED-414EFFB46BB9}" destId="{14CE7B0F-EAB3-42E5-8968-AEC0F6019C41}" srcOrd="0" destOrd="0" parTransId="{4A9E4DE0-6EC9-4A6E-AFE2-A7125712CBD4}" sibTransId="{0D192A8E-7AF6-430B-B416-CA02A46A96D7}"/>
    <dgm:cxn modelId="{076BA84D-0055-4977-A68E-E673AE75350D}" srcId="{14CE7B0F-EAB3-42E5-8968-AEC0F6019C41}" destId="{028AE922-5281-4444-BF81-55AB2435B1AB}" srcOrd="0" destOrd="0" parTransId="{C7751663-927F-42CF-889F-98F1B211C41D}" sibTransId="{43F72FAA-0E74-40F6-A67B-80A1893519B0}"/>
    <dgm:cxn modelId="{EAE3CE6D-635F-497C-A069-6C00E0326569}" srcId="{14CE7B0F-EAB3-42E5-8968-AEC0F6019C41}" destId="{FBEA8EB6-9A11-47F1-BC6A-918181FD1491}" srcOrd="1" destOrd="0" parTransId="{E5CC38B7-5537-4EAF-AAEC-77E4DE992C70}" sibTransId="{1AB7FC8E-67EF-4D3E-A743-F03FDB2FBAF6}"/>
    <dgm:cxn modelId="{9820E24E-A959-4F42-AC89-8D278DA891B0}" srcId="{14CE7B0F-EAB3-42E5-8968-AEC0F6019C41}" destId="{142B0110-3A84-4A6E-96D2-4BB86F3BDEC0}" srcOrd="3" destOrd="0" parTransId="{1C22E7D5-F156-4D20-9E83-3B69F32C1890}" sibTransId="{448094E0-1C35-4500-A7E3-9BDA7FF5AB66}"/>
    <dgm:cxn modelId="{2387B470-472F-4E22-A20A-1606373AF596}" type="presOf" srcId="{FBEA8EB6-9A11-47F1-BC6A-918181FD1491}" destId="{3262A5B6-C785-49AD-A28E-D91F6DE47FDA}" srcOrd="0" destOrd="1" presId="urn:microsoft.com/office/officeart/2005/8/layout/list1"/>
    <dgm:cxn modelId="{7BDED453-C217-4009-9A51-A0477E625712}" srcId="{14CE7B0F-EAB3-42E5-8968-AEC0F6019C41}" destId="{8C25AFBF-6ED1-4086-9B8F-4A97AA770080}" srcOrd="4" destOrd="0" parTransId="{B51E1495-AA64-4768-B12F-9DAA12B5D2BD}" sibTransId="{EE8B36B4-2F1B-4E39-8D22-408F417AFA12}"/>
    <dgm:cxn modelId="{4DC10389-BDA6-442D-AF55-5AF440DA6282}" type="presOf" srcId="{8C25AFBF-6ED1-4086-9B8F-4A97AA770080}" destId="{3262A5B6-C785-49AD-A28E-D91F6DE47FDA}" srcOrd="0" destOrd="4" presId="urn:microsoft.com/office/officeart/2005/8/layout/list1"/>
    <dgm:cxn modelId="{AE21AA93-A5EB-42A8-B590-D1416FDA9310}" type="presOf" srcId="{D0080705-C2C4-4B2F-8A87-35DC60C89A0C}" destId="{3262A5B6-C785-49AD-A28E-D91F6DE47FDA}" srcOrd="0" destOrd="2" presId="urn:microsoft.com/office/officeart/2005/8/layout/list1"/>
    <dgm:cxn modelId="{8D3B3ADC-DC3B-4C33-80A3-C6DC441E8479}" type="presOf" srcId="{891FAF25-3FA6-4DAD-9CED-414EFFB46BB9}" destId="{670DCE24-A02A-42B3-BAED-617070CF0547}" srcOrd="0" destOrd="0" presId="urn:microsoft.com/office/officeart/2005/8/layout/list1"/>
    <dgm:cxn modelId="{9C2CD5FB-71B5-4CC7-9FD6-AC9E4ACE40B8}" type="presOf" srcId="{14CE7B0F-EAB3-42E5-8968-AEC0F6019C41}" destId="{9CB83BAD-2761-4902-BE21-C568CB777B28}" srcOrd="0" destOrd="0" presId="urn:microsoft.com/office/officeart/2005/8/layout/list1"/>
    <dgm:cxn modelId="{1880AAFC-0EF4-4804-B931-4A64AD7B464D}" type="presOf" srcId="{14CE7B0F-EAB3-42E5-8968-AEC0F6019C41}" destId="{3B092D68-F04D-461D-9563-187ABAB69DFC}" srcOrd="1" destOrd="0" presId="urn:microsoft.com/office/officeart/2005/8/layout/list1"/>
    <dgm:cxn modelId="{B89E236D-BC2A-4AEF-BD5D-01471510CDDD}" type="presParOf" srcId="{670DCE24-A02A-42B3-BAED-617070CF0547}" destId="{9DF8DEFE-A3F3-4F0D-BB5C-06649B69720A}" srcOrd="0" destOrd="0" presId="urn:microsoft.com/office/officeart/2005/8/layout/list1"/>
    <dgm:cxn modelId="{C3EF59B0-A7AC-42B9-BDEA-180143424F5F}" type="presParOf" srcId="{9DF8DEFE-A3F3-4F0D-BB5C-06649B69720A}" destId="{9CB83BAD-2761-4902-BE21-C568CB777B28}" srcOrd="0" destOrd="0" presId="urn:microsoft.com/office/officeart/2005/8/layout/list1"/>
    <dgm:cxn modelId="{A71D2E49-45B9-41C9-BA04-95BFCDCFE000}" type="presParOf" srcId="{9DF8DEFE-A3F3-4F0D-BB5C-06649B69720A}" destId="{3B092D68-F04D-461D-9563-187ABAB69DFC}" srcOrd="1" destOrd="0" presId="urn:microsoft.com/office/officeart/2005/8/layout/list1"/>
    <dgm:cxn modelId="{3DF87E96-A037-4B8D-BFCD-FA9C34343D40}" type="presParOf" srcId="{670DCE24-A02A-42B3-BAED-617070CF0547}" destId="{DD7FEEE5-1086-49E3-9812-96804752C9E6}" srcOrd="1" destOrd="0" presId="urn:microsoft.com/office/officeart/2005/8/layout/list1"/>
    <dgm:cxn modelId="{60E65936-4255-4666-B4A2-2CA69E7EEE7A}" type="presParOf" srcId="{670DCE24-A02A-42B3-BAED-617070CF0547}" destId="{3262A5B6-C785-49AD-A28E-D91F6DE47FDA}"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ECBBB5F7-4857-42E0-8706-41B9B8D1E64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077CCBFD-168E-4866-BEA0-6EFCC4C9ED57}">
      <dgm:prSet phldrT="[Text]"/>
      <dgm:spPr/>
      <dgm:t>
        <a:bodyPr/>
        <a:lstStyle/>
        <a:p>
          <a:r>
            <a:rPr lang="en-US" b="1" dirty="0"/>
            <a:t>Overall culture </a:t>
          </a:r>
          <a:r>
            <a:rPr lang="en-US" dirty="0"/>
            <a:t>is the tone of the organization, the beliefs and expectations that guide choices and actions. </a:t>
          </a:r>
        </a:p>
      </dgm:t>
    </dgm:pt>
    <dgm:pt modelId="{11281690-928D-442A-B8C8-C571B4751C4C}" type="parTrans" cxnId="{BC45D0F0-6A33-48D8-B5F5-E7DB81963D7A}">
      <dgm:prSet/>
      <dgm:spPr/>
      <dgm:t>
        <a:bodyPr/>
        <a:lstStyle/>
        <a:p>
          <a:endParaRPr lang="en-US"/>
        </a:p>
      </dgm:t>
    </dgm:pt>
    <dgm:pt modelId="{6A7C789A-6432-42BF-8A34-3CB607BC0C3B}" type="sibTrans" cxnId="{BC45D0F0-6A33-48D8-B5F5-E7DB81963D7A}">
      <dgm:prSet/>
      <dgm:spPr/>
      <dgm:t>
        <a:bodyPr/>
        <a:lstStyle/>
        <a:p>
          <a:endParaRPr lang="en-US"/>
        </a:p>
      </dgm:t>
    </dgm:pt>
    <dgm:pt modelId="{55D89A90-E721-4A4F-932B-EDABE3FDF6A8}">
      <dgm:prSet/>
      <dgm:spPr/>
      <dgm:t>
        <a:bodyPr/>
        <a:lstStyle/>
        <a:p>
          <a:r>
            <a:rPr lang="en-US" dirty="0"/>
            <a:t>The word “culture” is often tied to specifics, such as a “culture of inclusivity” or a “green culture” for companies promoting environmentally friendly practices and products. </a:t>
          </a:r>
        </a:p>
      </dgm:t>
    </dgm:pt>
    <dgm:pt modelId="{29E8BE19-AF99-4D4B-8B0D-793BB646808A}" type="parTrans" cxnId="{11572E2E-085F-4151-9BC8-E65A7059B401}">
      <dgm:prSet/>
      <dgm:spPr/>
      <dgm:t>
        <a:bodyPr/>
        <a:lstStyle/>
        <a:p>
          <a:endParaRPr lang="en-US"/>
        </a:p>
      </dgm:t>
    </dgm:pt>
    <dgm:pt modelId="{DFBBDA02-1824-4025-BC91-72DC78CC7511}" type="sibTrans" cxnId="{11572E2E-085F-4151-9BC8-E65A7059B401}">
      <dgm:prSet/>
      <dgm:spPr/>
      <dgm:t>
        <a:bodyPr/>
        <a:lstStyle/>
        <a:p>
          <a:endParaRPr lang="en-US"/>
        </a:p>
      </dgm:t>
    </dgm:pt>
    <dgm:pt modelId="{62D5AD03-27EE-405D-A955-0AA7A0BCB1E1}" type="pres">
      <dgm:prSet presAssocID="{ECBBB5F7-4857-42E0-8706-41B9B8D1E649}" presName="hierChild1" presStyleCnt="0">
        <dgm:presLayoutVars>
          <dgm:chPref val="1"/>
          <dgm:dir/>
          <dgm:animOne val="branch"/>
          <dgm:animLvl val="lvl"/>
          <dgm:resizeHandles/>
        </dgm:presLayoutVars>
      </dgm:prSet>
      <dgm:spPr/>
    </dgm:pt>
    <dgm:pt modelId="{EBF9C961-DFD3-4B0F-B51D-0660F0A42ED3}" type="pres">
      <dgm:prSet presAssocID="{077CCBFD-168E-4866-BEA0-6EFCC4C9ED57}" presName="hierRoot1" presStyleCnt="0"/>
      <dgm:spPr/>
    </dgm:pt>
    <dgm:pt modelId="{25204104-8418-4048-BBE7-2743FF61224F}" type="pres">
      <dgm:prSet presAssocID="{077CCBFD-168E-4866-BEA0-6EFCC4C9ED57}" presName="composite" presStyleCnt="0"/>
      <dgm:spPr/>
    </dgm:pt>
    <dgm:pt modelId="{D1CEF189-26F7-4C88-80C6-8F8EB6A6013E}" type="pres">
      <dgm:prSet presAssocID="{077CCBFD-168E-4866-BEA0-6EFCC4C9ED57}" presName="background" presStyleLbl="node0" presStyleIdx="0" presStyleCnt="2"/>
      <dgm:spPr/>
    </dgm:pt>
    <dgm:pt modelId="{9B5C9271-7FA8-4D1C-97B0-FF3B3B947E5F}" type="pres">
      <dgm:prSet presAssocID="{077CCBFD-168E-4866-BEA0-6EFCC4C9ED57}" presName="text" presStyleLbl="fgAcc0" presStyleIdx="0" presStyleCnt="2">
        <dgm:presLayoutVars>
          <dgm:chPref val="3"/>
        </dgm:presLayoutVars>
      </dgm:prSet>
      <dgm:spPr/>
    </dgm:pt>
    <dgm:pt modelId="{848C273A-00BF-47D6-ADB0-EF3F514351C2}" type="pres">
      <dgm:prSet presAssocID="{077CCBFD-168E-4866-BEA0-6EFCC4C9ED57}" presName="hierChild2" presStyleCnt="0"/>
      <dgm:spPr/>
    </dgm:pt>
    <dgm:pt modelId="{243C1BB2-E453-49FA-9AA8-E84E815090F5}" type="pres">
      <dgm:prSet presAssocID="{55D89A90-E721-4A4F-932B-EDABE3FDF6A8}" presName="hierRoot1" presStyleCnt="0"/>
      <dgm:spPr/>
    </dgm:pt>
    <dgm:pt modelId="{2C7476BD-017C-4015-8C68-1D472342D84E}" type="pres">
      <dgm:prSet presAssocID="{55D89A90-E721-4A4F-932B-EDABE3FDF6A8}" presName="composite" presStyleCnt="0"/>
      <dgm:spPr/>
    </dgm:pt>
    <dgm:pt modelId="{2DE2E154-8FFF-49AC-ABDB-8B996EF6CD7D}" type="pres">
      <dgm:prSet presAssocID="{55D89A90-E721-4A4F-932B-EDABE3FDF6A8}" presName="background" presStyleLbl="node0" presStyleIdx="1" presStyleCnt="2"/>
      <dgm:spPr/>
    </dgm:pt>
    <dgm:pt modelId="{0468E551-8DA0-448C-8144-CEA1CC5D1101}" type="pres">
      <dgm:prSet presAssocID="{55D89A90-E721-4A4F-932B-EDABE3FDF6A8}" presName="text" presStyleLbl="fgAcc0" presStyleIdx="1" presStyleCnt="2">
        <dgm:presLayoutVars>
          <dgm:chPref val="3"/>
        </dgm:presLayoutVars>
      </dgm:prSet>
      <dgm:spPr/>
    </dgm:pt>
    <dgm:pt modelId="{EE695F1B-F649-4634-A7B7-2BA966269FDC}" type="pres">
      <dgm:prSet presAssocID="{55D89A90-E721-4A4F-932B-EDABE3FDF6A8}" presName="hierChild2" presStyleCnt="0"/>
      <dgm:spPr/>
    </dgm:pt>
  </dgm:ptLst>
  <dgm:cxnLst>
    <dgm:cxn modelId="{11572E2E-085F-4151-9BC8-E65A7059B401}" srcId="{ECBBB5F7-4857-42E0-8706-41B9B8D1E649}" destId="{55D89A90-E721-4A4F-932B-EDABE3FDF6A8}" srcOrd="1" destOrd="0" parTransId="{29E8BE19-AF99-4D4B-8B0D-793BB646808A}" sibTransId="{DFBBDA02-1824-4025-BC91-72DC78CC7511}"/>
    <dgm:cxn modelId="{BCD93F33-CD40-41A0-B358-D2D1A15D7C8A}" type="presOf" srcId="{077CCBFD-168E-4866-BEA0-6EFCC4C9ED57}" destId="{9B5C9271-7FA8-4D1C-97B0-FF3B3B947E5F}" srcOrd="0" destOrd="0" presId="urn:microsoft.com/office/officeart/2005/8/layout/hierarchy1"/>
    <dgm:cxn modelId="{37861062-B2E2-4614-9EDF-C2F717909484}" type="presOf" srcId="{ECBBB5F7-4857-42E0-8706-41B9B8D1E649}" destId="{62D5AD03-27EE-405D-A955-0AA7A0BCB1E1}" srcOrd="0" destOrd="0" presId="urn:microsoft.com/office/officeart/2005/8/layout/hierarchy1"/>
    <dgm:cxn modelId="{59A4255A-9B79-4A11-A76C-791FBBB93724}" type="presOf" srcId="{55D89A90-E721-4A4F-932B-EDABE3FDF6A8}" destId="{0468E551-8DA0-448C-8144-CEA1CC5D1101}" srcOrd="0" destOrd="0" presId="urn:microsoft.com/office/officeart/2005/8/layout/hierarchy1"/>
    <dgm:cxn modelId="{BC45D0F0-6A33-48D8-B5F5-E7DB81963D7A}" srcId="{ECBBB5F7-4857-42E0-8706-41B9B8D1E649}" destId="{077CCBFD-168E-4866-BEA0-6EFCC4C9ED57}" srcOrd="0" destOrd="0" parTransId="{11281690-928D-442A-B8C8-C571B4751C4C}" sibTransId="{6A7C789A-6432-42BF-8A34-3CB607BC0C3B}"/>
    <dgm:cxn modelId="{6B67E30D-421D-4F76-9BED-199FB9EFA128}" type="presParOf" srcId="{62D5AD03-27EE-405D-A955-0AA7A0BCB1E1}" destId="{EBF9C961-DFD3-4B0F-B51D-0660F0A42ED3}" srcOrd="0" destOrd="0" presId="urn:microsoft.com/office/officeart/2005/8/layout/hierarchy1"/>
    <dgm:cxn modelId="{6502151A-8219-4EC4-8CA9-CF3009CBC250}" type="presParOf" srcId="{EBF9C961-DFD3-4B0F-B51D-0660F0A42ED3}" destId="{25204104-8418-4048-BBE7-2743FF61224F}" srcOrd="0" destOrd="0" presId="urn:microsoft.com/office/officeart/2005/8/layout/hierarchy1"/>
    <dgm:cxn modelId="{5731294A-E2AB-4C17-940D-64332A74C711}" type="presParOf" srcId="{25204104-8418-4048-BBE7-2743FF61224F}" destId="{D1CEF189-26F7-4C88-80C6-8F8EB6A6013E}" srcOrd="0" destOrd="0" presId="urn:microsoft.com/office/officeart/2005/8/layout/hierarchy1"/>
    <dgm:cxn modelId="{F8E08516-3D7C-4D63-8834-7CF6DC3F4F9B}" type="presParOf" srcId="{25204104-8418-4048-BBE7-2743FF61224F}" destId="{9B5C9271-7FA8-4D1C-97B0-FF3B3B947E5F}" srcOrd="1" destOrd="0" presId="urn:microsoft.com/office/officeart/2005/8/layout/hierarchy1"/>
    <dgm:cxn modelId="{AE6576DA-BF16-4F06-898E-121A598DE30A}" type="presParOf" srcId="{EBF9C961-DFD3-4B0F-B51D-0660F0A42ED3}" destId="{848C273A-00BF-47D6-ADB0-EF3F514351C2}" srcOrd="1" destOrd="0" presId="urn:microsoft.com/office/officeart/2005/8/layout/hierarchy1"/>
    <dgm:cxn modelId="{332B228E-2BB4-4553-B731-97A6A2610337}" type="presParOf" srcId="{62D5AD03-27EE-405D-A955-0AA7A0BCB1E1}" destId="{243C1BB2-E453-49FA-9AA8-E84E815090F5}" srcOrd="1" destOrd="0" presId="urn:microsoft.com/office/officeart/2005/8/layout/hierarchy1"/>
    <dgm:cxn modelId="{955A2155-3599-46D6-A741-50EDF1CC6073}" type="presParOf" srcId="{243C1BB2-E453-49FA-9AA8-E84E815090F5}" destId="{2C7476BD-017C-4015-8C68-1D472342D84E}" srcOrd="0" destOrd="0" presId="urn:microsoft.com/office/officeart/2005/8/layout/hierarchy1"/>
    <dgm:cxn modelId="{C9BEF7B9-6F47-4D77-A65F-422C18C14031}" type="presParOf" srcId="{2C7476BD-017C-4015-8C68-1D472342D84E}" destId="{2DE2E154-8FFF-49AC-ABDB-8B996EF6CD7D}" srcOrd="0" destOrd="0" presId="urn:microsoft.com/office/officeart/2005/8/layout/hierarchy1"/>
    <dgm:cxn modelId="{0FFC39DD-33A2-4441-A5FB-688A7FAC97B8}" type="presParOf" srcId="{2C7476BD-017C-4015-8C68-1D472342D84E}" destId="{0468E551-8DA0-448C-8144-CEA1CC5D1101}" srcOrd="1" destOrd="0" presId="urn:microsoft.com/office/officeart/2005/8/layout/hierarchy1"/>
    <dgm:cxn modelId="{FE685188-A2EB-47C5-A590-C0534F42060C}" type="presParOf" srcId="{243C1BB2-E453-49FA-9AA8-E84E815090F5}" destId="{EE695F1B-F649-4634-A7B7-2BA966269FDC}"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8B3D5736-8A94-4D4A-AEC4-695EAE6E3F4E}"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A62A8E6-B616-4762-8D58-2E714713A981}">
      <dgm:prSet/>
      <dgm:spPr/>
      <dgm:t>
        <a:bodyPr/>
        <a:lstStyle/>
        <a:p>
          <a:pPr>
            <a:lnSpc>
              <a:spcPct val="100000"/>
            </a:lnSpc>
          </a:pPr>
          <a:r>
            <a:rPr lang="en-US" b="0" i="0" baseline="0"/>
            <a:t>Openly embracing intersectional practices within the workplace both engages staff members and reinforces a commitment to fostering an actively inclusive culture.</a:t>
          </a:r>
          <a:endParaRPr lang="en-US"/>
        </a:p>
      </dgm:t>
    </dgm:pt>
    <dgm:pt modelId="{425E017D-2F8F-429F-AA76-804B1D563533}" type="parTrans" cxnId="{4AB1DADC-BE4D-4DA4-8E57-B51712098222}">
      <dgm:prSet/>
      <dgm:spPr/>
      <dgm:t>
        <a:bodyPr/>
        <a:lstStyle/>
        <a:p>
          <a:endParaRPr lang="en-US"/>
        </a:p>
      </dgm:t>
    </dgm:pt>
    <dgm:pt modelId="{8DEE60DF-A6CB-4115-8D1D-3A1EC0BB5B35}" type="sibTrans" cxnId="{4AB1DADC-BE4D-4DA4-8E57-B51712098222}">
      <dgm:prSet/>
      <dgm:spPr/>
      <dgm:t>
        <a:bodyPr/>
        <a:lstStyle/>
        <a:p>
          <a:endParaRPr lang="en-US"/>
        </a:p>
      </dgm:t>
    </dgm:pt>
    <dgm:pt modelId="{70B5C36E-76F9-4863-86EF-94EF3DD77C55}">
      <dgm:prSet/>
      <dgm:spPr/>
      <dgm:t>
        <a:bodyPr/>
        <a:lstStyle/>
        <a:p>
          <a:pPr>
            <a:lnSpc>
              <a:spcPct val="100000"/>
            </a:lnSpc>
          </a:pPr>
          <a:r>
            <a:rPr lang="en-US" b="0" i="0" baseline="0"/>
            <a:t>This effort should be authentic and reinforced by the organization’s </a:t>
          </a:r>
          <a:r>
            <a:rPr lang="en-US" b="1" i="0" baseline="0"/>
            <a:t>vision</a:t>
          </a:r>
          <a:r>
            <a:rPr lang="en-US" b="0" i="0" baseline="0"/>
            <a:t>, </a:t>
          </a:r>
          <a:r>
            <a:rPr lang="en-US" b="1" i="0" baseline="0"/>
            <a:t>mission</a:t>
          </a:r>
          <a:r>
            <a:rPr lang="en-US" b="0" i="0" baseline="0"/>
            <a:t> and </a:t>
          </a:r>
          <a:r>
            <a:rPr lang="en-US" b="1" i="0" baseline="0"/>
            <a:t>values</a:t>
          </a:r>
          <a:r>
            <a:rPr lang="en-US" b="0" i="0" baseline="0"/>
            <a:t>. </a:t>
          </a:r>
          <a:endParaRPr lang="en-US"/>
        </a:p>
      </dgm:t>
    </dgm:pt>
    <dgm:pt modelId="{E370DAE0-6530-4E60-9267-775A56EA2761}" type="parTrans" cxnId="{B8AB7E25-3131-4F9A-86A5-50D265034B76}">
      <dgm:prSet/>
      <dgm:spPr/>
      <dgm:t>
        <a:bodyPr/>
        <a:lstStyle/>
        <a:p>
          <a:endParaRPr lang="en-US"/>
        </a:p>
      </dgm:t>
    </dgm:pt>
    <dgm:pt modelId="{93ED282C-5FAB-459E-9F19-E8585520B8A1}" type="sibTrans" cxnId="{B8AB7E25-3131-4F9A-86A5-50D265034B76}">
      <dgm:prSet/>
      <dgm:spPr/>
      <dgm:t>
        <a:bodyPr/>
        <a:lstStyle/>
        <a:p>
          <a:endParaRPr lang="en-US"/>
        </a:p>
      </dgm:t>
    </dgm:pt>
    <dgm:pt modelId="{A1DDA87B-BADE-49B6-BEF5-C3C606BF5393}">
      <dgm:prSet/>
      <dgm:spPr/>
      <dgm:t>
        <a:bodyPr/>
        <a:lstStyle/>
        <a:p>
          <a:pPr>
            <a:lnSpc>
              <a:spcPct val="100000"/>
            </a:lnSpc>
          </a:pPr>
          <a:r>
            <a:rPr lang="en-US" b="0" i="0" baseline="0" dirty="0"/>
            <a:t>If current versions do not include intersectionality informed practices, it is best to consider a review and revision.</a:t>
          </a:r>
          <a:endParaRPr lang="en-US" dirty="0"/>
        </a:p>
      </dgm:t>
    </dgm:pt>
    <dgm:pt modelId="{A6AD2A28-30A5-4232-B264-75EE69669EB8}" type="parTrans" cxnId="{06AD57D1-1F3E-4DC8-912A-A27B3AFC68D6}">
      <dgm:prSet/>
      <dgm:spPr/>
      <dgm:t>
        <a:bodyPr/>
        <a:lstStyle/>
        <a:p>
          <a:endParaRPr lang="en-US"/>
        </a:p>
      </dgm:t>
    </dgm:pt>
    <dgm:pt modelId="{0445A4F8-8B1D-4193-9FDD-1123EC25924B}" type="sibTrans" cxnId="{06AD57D1-1F3E-4DC8-912A-A27B3AFC68D6}">
      <dgm:prSet/>
      <dgm:spPr/>
      <dgm:t>
        <a:bodyPr/>
        <a:lstStyle/>
        <a:p>
          <a:endParaRPr lang="en-US"/>
        </a:p>
      </dgm:t>
    </dgm:pt>
    <dgm:pt modelId="{BEBBB408-0E7F-4FD6-BC09-FC4AC635263E}" type="pres">
      <dgm:prSet presAssocID="{8B3D5736-8A94-4D4A-AEC4-695EAE6E3F4E}" presName="root" presStyleCnt="0">
        <dgm:presLayoutVars>
          <dgm:dir/>
          <dgm:resizeHandles val="exact"/>
        </dgm:presLayoutVars>
      </dgm:prSet>
      <dgm:spPr/>
    </dgm:pt>
    <dgm:pt modelId="{425F81E8-5236-4600-B4BA-C35D9474E2FD}" type="pres">
      <dgm:prSet presAssocID="{EA62A8E6-B616-4762-8D58-2E714713A981}" presName="compNode" presStyleCnt="0"/>
      <dgm:spPr/>
    </dgm:pt>
    <dgm:pt modelId="{A23C0DD1-8772-4F69-A826-05B653744271}" type="pres">
      <dgm:prSet presAssocID="{EA62A8E6-B616-4762-8D58-2E714713A981}" presName="bgRect" presStyleLbl="bgShp" presStyleIdx="0" presStyleCnt="3"/>
      <dgm:spPr/>
    </dgm:pt>
    <dgm:pt modelId="{E5144F45-864C-4A2D-8C8D-80A8E5F788A4}" type="pres">
      <dgm:prSet presAssocID="{EA62A8E6-B616-4762-8D58-2E714713A98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Group"/>
        </a:ext>
      </dgm:extLst>
    </dgm:pt>
    <dgm:pt modelId="{6504183D-625C-4701-9326-7A0BF9A84710}" type="pres">
      <dgm:prSet presAssocID="{EA62A8E6-B616-4762-8D58-2E714713A981}" presName="spaceRect" presStyleCnt="0"/>
      <dgm:spPr/>
    </dgm:pt>
    <dgm:pt modelId="{DBE521EE-68E7-49A0-A0B6-8F7A3883D690}" type="pres">
      <dgm:prSet presAssocID="{EA62A8E6-B616-4762-8D58-2E714713A981}" presName="parTx" presStyleLbl="revTx" presStyleIdx="0" presStyleCnt="3">
        <dgm:presLayoutVars>
          <dgm:chMax val="0"/>
          <dgm:chPref val="0"/>
        </dgm:presLayoutVars>
      </dgm:prSet>
      <dgm:spPr/>
    </dgm:pt>
    <dgm:pt modelId="{660D0B12-D043-4686-B8FB-3A0134A709BA}" type="pres">
      <dgm:prSet presAssocID="{8DEE60DF-A6CB-4115-8D1D-3A1EC0BB5B35}" presName="sibTrans" presStyleCnt="0"/>
      <dgm:spPr/>
    </dgm:pt>
    <dgm:pt modelId="{05B465CE-8CDF-43E3-A569-8EC18902AB23}" type="pres">
      <dgm:prSet presAssocID="{70B5C36E-76F9-4863-86EF-94EF3DD77C55}" presName="compNode" presStyleCnt="0"/>
      <dgm:spPr/>
    </dgm:pt>
    <dgm:pt modelId="{FFE51607-B1FD-4E83-A12E-74A2355E07D5}" type="pres">
      <dgm:prSet presAssocID="{70B5C36E-76F9-4863-86EF-94EF3DD77C55}" presName="bgRect" presStyleLbl="bgShp" presStyleIdx="1" presStyleCnt="3"/>
      <dgm:spPr/>
    </dgm:pt>
    <dgm:pt modelId="{7E8BCAAE-975A-410E-84B8-DC4EED896E94}" type="pres">
      <dgm:prSet presAssocID="{70B5C36E-76F9-4863-86EF-94EF3DD77C5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ullseye"/>
        </a:ext>
      </dgm:extLst>
    </dgm:pt>
    <dgm:pt modelId="{B8FF12FE-27A7-4272-8BCE-92E470CFFE18}" type="pres">
      <dgm:prSet presAssocID="{70B5C36E-76F9-4863-86EF-94EF3DD77C55}" presName="spaceRect" presStyleCnt="0"/>
      <dgm:spPr/>
    </dgm:pt>
    <dgm:pt modelId="{9DBB9596-4D00-4F5B-AFED-1AC2C6F46EAD}" type="pres">
      <dgm:prSet presAssocID="{70B5C36E-76F9-4863-86EF-94EF3DD77C55}" presName="parTx" presStyleLbl="revTx" presStyleIdx="1" presStyleCnt="3">
        <dgm:presLayoutVars>
          <dgm:chMax val="0"/>
          <dgm:chPref val="0"/>
        </dgm:presLayoutVars>
      </dgm:prSet>
      <dgm:spPr/>
    </dgm:pt>
    <dgm:pt modelId="{F96CDF37-A4BA-4CD4-B66A-9F769DCA26BD}" type="pres">
      <dgm:prSet presAssocID="{93ED282C-5FAB-459E-9F19-E8585520B8A1}" presName="sibTrans" presStyleCnt="0"/>
      <dgm:spPr/>
    </dgm:pt>
    <dgm:pt modelId="{763144EB-ADED-4D91-8F8E-7ABE6ADD0D86}" type="pres">
      <dgm:prSet presAssocID="{A1DDA87B-BADE-49B6-BEF5-C3C606BF5393}" presName="compNode" presStyleCnt="0"/>
      <dgm:spPr/>
    </dgm:pt>
    <dgm:pt modelId="{F021D4F7-E946-47FF-8BE8-B4F7E9E00626}" type="pres">
      <dgm:prSet presAssocID="{A1DDA87B-BADE-49B6-BEF5-C3C606BF5393}" presName="bgRect" presStyleLbl="bgShp" presStyleIdx="2" presStyleCnt="3"/>
      <dgm:spPr/>
    </dgm:pt>
    <dgm:pt modelId="{9CD064EA-700C-431E-800B-A255C62F6ABC}" type="pres">
      <dgm:prSet presAssocID="{A1DDA87B-BADE-49B6-BEF5-C3C606BF539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Venn Diagram"/>
        </a:ext>
      </dgm:extLst>
    </dgm:pt>
    <dgm:pt modelId="{6E9EA70A-AB45-453D-BB0A-A5E2C57C724E}" type="pres">
      <dgm:prSet presAssocID="{A1DDA87B-BADE-49B6-BEF5-C3C606BF5393}" presName="spaceRect" presStyleCnt="0"/>
      <dgm:spPr/>
    </dgm:pt>
    <dgm:pt modelId="{0B9AB109-8DB4-4028-BB87-D79AC11BE16B}" type="pres">
      <dgm:prSet presAssocID="{A1DDA87B-BADE-49B6-BEF5-C3C606BF5393}" presName="parTx" presStyleLbl="revTx" presStyleIdx="2" presStyleCnt="3">
        <dgm:presLayoutVars>
          <dgm:chMax val="0"/>
          <dgm:chPref val="0"/>
        </dgm:presLayoutVars>
      </dgm:prSet>
      <dgm:spPr/>
    </dgm:pt>
  </dgm:ptLst>
  <dgm:cxnLst>
    <dgm:cxn modelId="{8F76751A-D429-41CD-A605-CE52B3EF4360}" type="presOf" srcId="{8B3D5736-8A94-4D4A-AEC4-695EAE6E3F4E}" destId="{BEBBB408-0E7F-4FD6-BC09-FC4AC635263E}" srcOrd="0" destOrd="0" presId="urn:microsoft.com/office/officeart/2018/2/layout/IconVerticalSolidList"/>
    <dgm:cxn modelId="{B8AB7E25-3131-4F9A-86A5-50D265034B76}" srcId="{8B3D5736-8A94-4D4A-AEC4-695EAE6E3F4E}" destId="{70B5C36E-76F9-4863-86EF-94EF3DD77C55}" srcOrd="1" destOrd="0" parTransId="{E370DAE0-6530-4E60-9267-775A56EA2761}" sibTransId="{93ED282C-5FAB-459E-9F19-E8585520B8A1}"/>
    <dgm:cxn modelId="{B6B9127E-E6C4-40AA-81ED-94F4D34CEC02}" type="presOf" srcId="{EA62A8E6-B616-4762-8D58-2E714713A981}" destId="{DBE521EE-68E7-49A0-A0B6-8F7A3883D690}" srcOrd="0" destOrd="0" presId="urn:microsoft.com/office/officeart/2018/2/layout/IconVerticalSolidList"/>
    <dgm:cxn modelId="{2344CFBD-FBEE-433B-9E09-046AD416DF9C}" type="presOf" srcId="{A1DDA87B-BADE-49B6-BEF5-C3C606BF5393}" destId="{0B9AB109-8DB4-4028-BB87-D79AC11BE16B}" srcOrd="0" destOrd="0" presId="urn:microsoft.com/office/officeart/2018/2/layout/IconVerticalSolidList"/>
    <dgm:cxn modelId="{06AD57D1-1F3E-4DC8-912A-A27B3AFC68D6}" srcId="{8B3D5736-8A94-4D4A-AEC4-695EAE6E3F4E}" destId="{A1DDA87B-BADE-49B6-BEF5-C3C606BF5393}" srcOrd="2" destOrd="0" parTransId="{A6AD2A28-30A5-4232-B264-75EE69669EB8}" sibTransId="{0445A4F8-8B1D-4193-9FDD-1123EC25924B}"/>
    <dgm:cxn modelId="{C976B6D4-C84D-4943-A959-48EAA7FE92DD}" type="presOf" srcId="{70B5C36E-76F9-4863-86EF-94EF3DD77C55}" destId="{9DBB9596-4D00-4F5B-AFED-1AC2C6F46EAD}" srcOrd="0" destOrd="0" presId="urn:microsoft.com/office/officeart/2018/2/layout/IconVerticalSolidList"/>
    <dgm:cxn modelId="{4AB1DADC-BE4D-4DA4-8E57-B51712098222}" srcId="{8B3D5736-8A94-4D4A-AEC4-695EAE6E3F4E}" destId="{EA62A8E6-B616-4762-8D58-2E714713A981}" srcOrd="0" destOrd="0" parTransId="{425E017D-2F8F-429F-AA76-804B1D563533}" sibTransId="{8DEE60DF-A6CB-4115-8D1D-3A1EC0BB5B35}"/>
    <dgm:cxn modelId="{8F0911AF-71C1-43BD-9754-87CC591A89A5}" type="presParOf" srcId="{BEBBB408-0E7F-4FD6-BC09-FC4AC635263E}" destId="{425F81E8-5236-4600-B4BA-C35D9474E2FD}" srcOrd="0" destOrd="0" presId="urn:microsoft.com/office/officeart/2018/2/layout/IconVerticalSolidList"/>
    <dgm:cxn modelId="{45578BBE-5B12-45AA-AC6F-2B8B824A687A}" type="presParOf" srcId="{425F81E8-5236-4600-B4BA-C35D9474E2FD}" destId="{A23C0DD1-8772-4F69-A826-05B653744271}" srcOrd="0" destOrd="0" presId="urn:microsoft.com/office/officeart/2018/2/layout/IconVerticalSolidList"/>
    <dgm:cxn modelId="{803B0B6C-2E59-434D-86CB-1E88E8C548BE}" type="presParOf" srcId="{425F81E8-5236-4600-B4BA-C35D9474E2FD}" destId="{E5144F45-864C-4A2D-8C8D-80A8E5F788A4}" srcOrd="1" destOrd="0" presId="urn:microsoft.com/office/officeart/2018/2/layout/IconVerticalSolidList"/>
    <dgm:cxn modelId="{39403CD8-7D51-451B-A5F6-283E983269A6}" type="presParOf" srcId="{425F81E8-5236-4600-B4BA-C35D9474E2FD}" destId="{6504183D-625C-4701-9326-7A0BF9A84710}" srcOrd="2" destOrd="0" presId="urn:microsoft.com/office/officeart/2018/2/layout/IconVerticalSolidList"/>
    <dgm:cxn modelId="{38DC6907-F649-4F89-B31C-B4C41D1EDCC6}" type="presParOf" srcId="{425F81E8-5236-4600-B4BA-C35D9474E2FD}" destId="{DBE521EE-68E7-49A0-A0B6-8F7A3883D690}" srcOrd="3" destOrd="0" presId="urn:microsoft.com/office/officeart/2018/2/layout/IconVerticalSolidList"/>
    <dgm:cxn modelId="{FFFEA9DC-C667-4770-ADD3-0903134DED0D}" type="presParOf" srcId="{BEBBB408-0E7F-4FD6-BC09-FC4AC635263E}" destId="{660D0B12-D043-4686-B8FB-3A0134A709BA}" srcOrd="1" destOrd="0" presId="urn:microsoft.com/office/officeart/2018/2/layout/IconVerticalSolidList"/>
    <dgm:cxn modelId="{B82B163B-C019-4305-A36D-B4AF35968161}" type="presParOf" srcId="{BEBBB408-0E7F-4FD6-BC09-FC4AC635263E}" destId="{05B465CE-8CDF-43E3-A569-8EC18902AB23}" srcOrd="2" destOrd="0" presId="urn:microsoft.com/office/officeart/2018/2/layout/IconVerticalSolidList"/>
    <dgm:cxn modelId="{73CA5440-0424-475E-A94B-8E6D9D1567E2}" type="presParOf" srcId="{05B465CE-8CDF-43E3-A569-8EC18902AB23}" destId="{FFE51607-B1FD-4E83-A12E-74A2355E07D5}" srcOrd="0" destOrd="0" presId="urn:microsoft.com/office/officeart/2018/2/layout/IconVerticalSolidList"/>
    <dgm:cxn modelId="{D5947A43-5A3B-4584-812B-39E9A0BF9426}" type="presParOf" srcId="{05B465CE-8CDF-43E3-A569-8EC18902AB23}" destId="{7E8BCAAE-975A-410E-84B8-DC4EED896E94}" srcOrd="1" destOrd="0" presId="urn:microsoft.com/office/officeart/2018/2/layout/IconVerticalSolidList"/>
    <dgm:cxn modelId="{0FCC4057-EFEA-47E1-9B43-4A38953F0939}" type="presParOf" srcId="{05B465CE-8CDF-43E3-A569-8EC18902AB23}" destId="{B8FF12FE-27A7-4272-8BCE-92E470CFFE18}" srcOrd="2" destOrd="0" presId="urn:microsoft.com/office/officeart/2018/2/layout/IconVerticalSolidList"/>
    <dgm:cxn modelId="{BDD984DF-05D5-400E-A1D2-BE8B19EA0009}" type="presParOf" srcId="{05B465CE-8CDF-43E3-A569-8EC18902AB23}" destId="{9DBB9596-4D00-4F5B-AFED-1AC2C6F46EAD}" srcOrd="3" destOrd="0" presId="urn:microsoft.com/office/officeart/2018/2/layout/IconVerticalSolidList"/>
    <dgm:cxn modelId="{4D48925C-9D91-481C-9ED4-184891884651}" type="presParOf" srcId="{BEBBB408-0E7F-4FD6-BC09-FC4AC635263E}" destId="{F96CDF37-A4BA-4CD4-B66A-9F769DCA26BD}" srcOrd="3" destOrd="0" presId="urn:microsoft.com/office/officeart/2018/2/layout/IconVerticalSolidList"/>
    <dgm:cxn modelId="{8DF5F488-3D76-48C3-B637-00F5CDB45682}" type="presParOf" srcId="{BEBBB408-0E7F-4FD6-BC09-FC4AC635263E}" destId="{763144EB-ADED-4D91-8F8E-7ABE6ADD0D86}" srcOrd="4" destOrd="0" presId="urn:microsoft.com/office/officeart/2018/2/layout/IconVerticalSolidList"/>
    <dgm:cxn modelId="{A520518F-872C-4357-A021-343FA020FCD5}" type="presParOf" srcId="{763144EB-ADED-4D91-8F8E-7ABE6ADD0D86}" destId="{F021D4F7-E946-47FF-8BE8-B4F7E9E00626}" srcOrd="0" destOrd="0" presId="urn:microsoft.com/office/officeart/2018/2/layout/IconVerticalSolidList"/>
    <dgm:cxn modelId="{8718BA1D-A686-4996-99C5-DBA8163D94C9}" type="presParOf" srcId="{763144EB-ADED-4D91-8F8E-7ABE6ADD0D86}" destId="{9CD064EA-700C-431E-800B-A255C62F6ABC}" srcOrd="1" destOrd="0" presId="urn:microsoft.com/office/officeart/2018/2/layout/IconVerticalSolidList"/>
    <dgm:cxn modelId="{79325E4E-5E14-4DFE-A97D-0F7ED98AD318}" type="presParOf" srcId="{763144EB-ADED-4D91-8F8E-7ABE6ADD0D86}" destId="{6E9EA70A-AB45-453D-BB0A-A5E2C57C724E}" srcOrd="2" destOrd="0" presId="urn:microsoft.com/office/officeart/2018/2/layout/IconVerticalSolidList"/>
    <dgm:cxn modelId="{2B0F5D97-BB5B-4BDA-AD04-CF7715C16E8F}" type="presParOf" srcId="{763144EB-ADED-4D91-8F8E-7ABE6ADD0D86}" destId="{0B9AB109-8DB4-4028-BB87-D79AC11BE16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F234713A-B09D-4A23-8DDA-ECC4BFBE9EA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2A0DDBC-252D-4995-BC48-231BFBFB5CD1}">
      <dgm:prSet/>
      <dgm:spPr/>
      <dgm:t>
        <a:bodyPr/>
        <a:lstStyle/>
        <a:p>
          <a:r>
            <a:rPr lang="en-US" b="1" i="0" baseline="0" dirty="0"/>
            <a:t>Policies and programs </a:t>
          </a:r>
          <a:r>
            <a:rPr lang="en-US" b="0" i="0" baseline="0" dirty="0"/>
            <a:t>are the specific plans and actions taken and upheld within the workplace to support individual and company-wide safety needs. </a:t>
          </a:r>
          <a:endParaRPr lang="en-US" dirty="0"/>
        </a:p>
      </dgm:t>
    </dgm:pt>
    <dgm:pt modelId="{4D79B6C1-7488-4C9F-809B-92C1FBB749E6}" type="parTrans" cxnId="{6F85DB69-50DC-43B3-8F0B-9CE0E56B5862}">
      <dgm:prSet/>
      <dgm:spPr/>
      <dgm:t>
        <a:bodyPr/>
        <a:lstStyle/>
        <a:p>
          <a:endParaRPr lang="en-US"/>
        </a:p>
      </dgm:t>
    </dgm:pt>
    <dgm:pt modelId="{26406994-D713-4992-BEB2-51328D3F99CA}" type="sibTrans" cxnId="{6F85DB69-50DC-43B3-8F0B-9CE0E56B5862}">
      <dgm:prSet/>
      <dgm:spPr/>
      <dgm:t>
        <a:bodyPr/>
        <a:lstStyle/>
        <a:p>
          <a:endParaRPr lang="en-US"/>
        </a:p>
      </dgm:t>
    </dgm:pt>
    <dgm:pt modelId="{CDE182D7-DEDF-40DB-A4F0-BFDD04A16B76}">
      <dgm:prSet/>
      <dgm:spPr/>
      <dgm:t>
        <a:bodyPr/>
        <a:lstStyle/>
        <a:p>
          <a:r>
            <a:rPr lang="en-US" b="0" i="0" baseline="0" dirty="0"/>
            <a:t>Depending on a company’s location, those policies and programs may be dictated by law. </a:t>
          </a:r>
          <a:endParaRPr lang="en-US" dirty="0"/>
        </a:p>
      </dgm:t>
    </dgm:pt>
    <dgm:pt modelId="{67040F07-CAB5-4D48-8E0A-2DBF062AE251}" type="parTrans" cxnId="{1DF6D7C5-7531-4B57-9AB4-5427877ADBB4}">
      <dgm:prSet/>
      <dgm:spPr/>
      <dgm:t>
        <a:bodyPr/>
        <a:lstStyle/>
        <a:p>
          <a:endParaRPr lang="en-US"/>
        </a:p>
      </dgm:t>
    </dgm:pt>
    <dgm:pt modelId="{C6381662-D0F8-4858-8094-1B74B58E5E58}" type="sibTrans" cxnId="{1DF6D7C5-7531-4B57-9AB4-5427877ADBB4}">
      <dgm:prSet/>
      <dgm:spPr/>
      <dgm:t>
        <a:bodyPr/>
        <a:lstStyle/>
        <a:p>
          <a:endParaRPr lang="en-US"/>
        </a:p>
      </dgm:t>
    </dgm:pt>
    <dgm:pt modelId="{DE6FA233-ECFD-4AD4-A4B5-615B14ABE835}">
      <dgm:prSet/>
      <dgm:spPr/>
      <dgm:t>
        <a:bodyPr/>
        <a:lstStyle/>
        <a:p>
          <a:r>
            <a:rPr lang="en-US" b="0" i="0" baseline="0" dirty="0"/>
            <a:t>Otherwise, it is the responsibility of management and departmental teams, such as human resources, legal, and health and safety, to develop and institute programs and policies that are supportive of workplace safety and the overall culture.</a:t>
          </a:r>
          <a:endParaRPr lang="en-US" dirty="0"/>
        </a:p>
      </dgm:t>
    </dgm:pt>
    <dgm:pt modelId="{12C62270-3718-4446-B894-2C15E0254087}" type="parTrans" cxnId="{59CD1B34-288B-41A9-8BB4-60FBADC576DD}">
      <dgm:prSet/>
      <dgm:spPr/>
      <dgm:t>
        <a:bodyPr/>
        <a:lstStyle/>
        <a:p>
          <a:endParaRPr lang="en-US"/>
        </a:p>
      </dgm:t>
    </dgm:pt>
    <dgm:pt modelId="{FB4A475C-534B-42A1-A767-CC08584E6269}" type="sibTrans" cxnId="{59CD1B34-288B-41A9-8BB4-60FBADC576DD}">
      <dgm:prSet/>
      <dgm:spPr/>
      <dgm:t>
        <a:bodyPr/>
        <a:lstStyle/>
        <a:p>
          <a:endParaRPr lang="en-US"/>
        </a:p>
      </dgm:t>
    </dgm:pt>
    <dgm:pt modelId="{C7AF2ECA-2D1C-40C7-8492-F07CDA287852}" type="pres">
      <dgm:prSet presAssocID="{F234713A-B09D-4A23-8DDA-ECC4BFBE9EA5}" presName="vert0" presStyleCnt="0">
        <dgm:presLayoutVars>
          <dgm:dir/>
          <dgm:animOne val="branch"/>
          <dgm:animLvl val="lvl"/>
        </dgm:presLayoutVars>
      </dgm:prSet>
      <dgm:spPr/>
    </dgm:pt>
    <dgm:pt modelId="{D4AD7205-2954-4E28-8AF3-A4C9B8E27F76}" type="pres">
      <dgm:prSet presAssocID="{F2A0DDBC-252D-4995-BC48-231BFBFB5CD1}" presName="thickLine" presStyleLbl="alignNode1" presStyleIdx="0" presStyleCnt="3"/>
      <dgm:spPr/>
    </dgm:pt>
    <dgm:pt modelId="{3E04CF37-4D40-4620-BFAC-27F615FBA8EB}" type="pres">
      <dgm:prSet presAssocID="{F2A0DDBC-252D-4995-BC48-231BFBFB5CD1}" presName="horz1" presStyleCnt="0"/>
      <dgm:spPr/>
    </dgm:pt>
    <dgm:pt modelId="{66A34E7B-5DA6-4A31-931C-DE32DB61F5CB}" type="pres">
      <dgm:prSet presAssocID="{F2A0DDBC-252D-4995-BC48-231BFBFB5CD1}" presName="tx1" presStyleLbl="revTx" presStyleIdx="0" presStyleCnt="3"/>
      <dgm:spPr/>
    </dgm:pt>
    <dgm:pt modelId="{F0F0A3BA-3D63-4985-A1A5-059DC6CBF737}" type="pres">
      <dgm:prSet presAssocID="{F2A0DDBC-252D-4995-BC48-231BFBFB5CD1}" presName="vert1" presStyleCnt="0"/>
      <dgm:spPr/>
    </dgm:pt>
    <dgm:pt modelId="{4355A234-74AA-430E-B505-D4C639B082B5}" type="pres">
      <dgm:prSet presAssocID="{CDE182D7-DEDF-40DB-A4F0-BFDD04A16B76}" presName="thickLine" presStyleLbl="alignNode1" presStyleIdx="1" presStyleCnt="3"/>
      <dgm:spPr/>
    </dgm:pt>
    <dgm:pt modelId="{99474B5D-5B06-4F2A-88EC-E872161AB24D}" type="pres">
      <dgm:prSet presAssocID="{CDE182D7-DEDF-40DB-A4F0-BFDD04A16B76}" presName="horz1" presStyleCnt="0"/>
      <dgm:spPr/>
    </dgm:pt>
    <dgm:pt modelId="{FC301DA4-87EA-4BF3-9D15-95E748E13FB1}" type="pres">
      <dgm:prSet presAssocID="{CDE182D7-DEDF-40DB-A4F0-BFDD04A16B76}" presName="tx1" presStyleLbl="revTx" presStyleIdx="1" presStyleCnt="3"/>
      <dgm:spPr/>
    </dgm:pt>
    <dgm:pt modelId="{92770600-4EF9-446E-A1E8-97BEFA19C8BA}" type="pres">
      <dgm:prSet presAssocID="{CDE182D7-DEDF-40DB-A4F0-BFDD04A16B76}" presName="vert1" presStyleCnt="0"/>
      <dgm:spPr/>
    </dgm:pt>
    <dgm:pt modelId="{46C7B6BE-3C3B-48E4-96A4-C4BB25A60020}" type="pres">
      <dgm:prSet presAssocID="{DE6FA233-ECFD-4AD4-A4B5-615B14ABE835}" presName="thickLine" presStyleLbl="alignNode1" presStyleIdx="2" presStyleCnt="3"/>
      <dgm:spPr/>
    </dgm:pt>
    <dgm:pt modelId="{DDC26171-99C7-4484-92EE-3E416F6BF962}" type="pres">
      <dgm:prSet presAssocID="{DE6FA233-ECFD-4AD4-A4B5-615B14ABE835}" presName="horz1" presStyleCnt="0"/>
      <dgm:spPr/>
    </dgm:pt>
    <dgm:pt modelId="{EB5C6C60-D15D-4CD7-95D9-1A918F35FF88}" type="pres">
      <dgm:prSet presAssocID="{DE6FA233-ECFD-4AD4-A4B5-615B14ABE835}" presName="tx1" presStyleLbl="revTx" presStyleIdx="2" presStyleCnt="3"/>
      <dgm:spPr/>
    </dgm:pt>
    <dgm:pt modelId="{1FDA0B9D-D234-4882-8DF1-D17A1E1630E6}" type="pres">
      <dgm:prSet presAssocID="{DE6FA233-ECFD-4AD4-A4B5-615B14ABE835}" presName="vert1" presStyleCnt="0"/>
      <dgm:spPr/>
    </dgm:pt>
  </dgm:ptLst>
  <dgm:cxnLst>
    <dgm:cxn modelId="{59CD1B34-288B-41A9-8BB4-60FBADC576DD}" srcId="{F234713A-B09D-4A23-8DDA-ECC4BFBE9EA5}" destId="{DE6FA233-ECFD-4AD4-A4B5-615B14ABE835}" srcOrd="2" destOrd="0" parTransId="{12C62270-3718-4446-B894-2C15E0254087}" sibTransId="{FB4A475C-534B-42A1-A767-CC08584E6269}"/>
    <dgm:cxn modelId="{76446642-D592-4331-AEAE-AA34250C442C}" type="presOf" srcId="{F2A0DDBC-252D-4995-BC48-231BFBFB5CD1}" destId="{66A34E7B-5DA6-4A31-931C-DE32DB61F5CB}" srcOrd="0" destOrd="0" presId="urn:microsoft.com/office/officeart/2008/layout/LinedList"/>
    <dgm:cxn modelId="{6F85DB69-50DC-43B3-8F0B-9CE0E56B5862}" srcId="{F234713A-B09D-4A23-8DDA-ECC4BFBE9EA5}" destId="{F2A0DDBC-252D-4995-BC48-231BFBFB5CD1}" srcOrd="0" destOrd="0" parTransId="{4D79B6C1-7488-4C9F-809B-92C1FBB749E6}" sibTransId="{26406994-D713-4992-BEB2-51328D3F99CA}"/>
    <dgm:cxn modelId="{7505396B-F147-4D13-817A-1BB5F41FDB68}" type="presOf" srcId="{DE6FA233-ECFD-4AD4-A4B5-615B14ABE835}" destId="{EB5C6C60-D15D-4CD7-95D9-1A918F35FF88}" srcOrd="0" destOrd="0" presId="urn:microsoft.com/office/officeart/2008/layout/LinedList"/>
    <dgm:cxn modelId="{0C1E3479-D4FB-4DF4-B3DA-357AEABF7D18}" type="presOf" srcId="{CDE182D7-DEDF-40DB-A4F0-BFDD04A16B76}" destId="{FC301DA4-87EA-4BF3-9D15-95E748E13FB1}" srcOrd="0" destOrd="0" presId="urn:microsoft.com/office/officeart/2008/layout/LinedList"/>
    <dgm:cxn modelId="{282BD6A4-2ADE-43EA-A950-339CCB5A3C63}" type="presOf" srcId="{F234713A-B09D-4A23-8DDA-ECC4BFBE9EA5}" destId="{C7AF2ECA-2D1C-40C7-8492-F07CDA287852}" srcOrd="0" destOrd="0" presId="urn:microsoft.com/office/officeart/2008/layout/LinedList"/>
    <dgm:cxn modelId="{1DF6D7C5-7531-4B57-9AB4-5427877ADBB4}" srcId="{F234713A-B09D-4A23-8DDA-ECC4BFBE9EA5}" destId="{CDE182D7-DEDF-40DB-A4F0-BFDD04A16B76}" srcOrd="1" destOrd="0" parTransId="{67040F07-CAB5-4D48-8E0A-2DBF062AE251}" sibTransId="{C6381662-D0F8-4858-8094-1B74B58E5E58}"/>
    <dgm:cxn modelId="{56A1C1E9-B8B7-4CEF-A2F4-76D601D885A7}" type="presParOf" srcId="{C7AF2ECA-2D1C-40C7-8492-F07CDA287852}" destId="{D4AD7205-2954-4E28-8AF3-A4C9B8E27F76}" srcOrd="0" destOrd="0" presId="urn:microsoft.com/office/officeart/2008/layout/LinedList"/>
    <dgm:cxn modelId="{8E66441C-6E49-4F5C-85F7-CA835E12AA45}" type="presParOf" srcId="{C7AF2ECA-2D1C-40C7-8492-F07CDA287852}" destId="{3E04CF37-4D40-4620-BFAC-27F615FBA8EB}" srcOrd="1" destOrd="0" presId="urn:microsoft.com/office/officeart/2008/layout/LinedList"/>
    <dgm:cxn modelId="{CB641C76-9319-47CD-A583-D7C6D10BEA55}" type="presParOf" srcId="{3E04CF37-4D40-4620-BFAC-27F615FBA8EB}" destId="{66A34E7B-5DA6-4A31-931C-DE32DB61F5CB}" srcOrd="0" destOrd="0" presId="urn:microsoft.com/office/officeart/2008/layout/LinedList"/>
    <dgm:cxn modelId="{FF5FB102-C132-4AE9-9A4C-2244F629CA66}" type="presParOf" srcId="{3E04CF37-4D40-4620-BFAC-27F615FBA8EB}" destId="{F0F0A3BA-3D63-4985-A1A5-059DC6CBF737}" srcOrd="1" destOrd="0" presId="urn:microsoft.com/office/officeart/2008/layout/LinedList"/>
    <dgm:cxn modelId="{B0C3DB68-8082-4E7D-BAD7-DFDDC20CA9FE}" type="presParOf" srcId="{C7AF2ECA-2D1C-40C7-8492-F07CDA287852}" destId="{4355A234-74AA-430E-B505-D4C639B082B5}" srcOrd="2" destOrd="0" presId="urn:microsoft.com/office/officeart/2008/layout/LinedList"/>
    <dgm:cxn modelId="{981F5B02-2CC2-4976-B891-3B366E1704B3}" type="presParOf" srcId="{C7AF2ECA-2D1C-40C7-8492-F07CDA287852}" destId="{99474B5D-5B06-4F2A-88EC-E872161AB24D}" srcOrd="3" destOrd="0" presId="urn:microsoft.com/office/officeart/2008/layout/LinedList"/>
    <dgm:cxn modelId="{86981AB5-942E-4A68-9C9E-D18CF7DE037B}" type="presParOf" srcId="{99474B5D-5B06-4F2A-88EC-E872161AB24D}" destId="{FC301DA4-87EA-4BF3-9D15-95E748E13FB1}" srcOrd="0" destOrd="0" presId="urn:microsoft.com/office/officeart/2008/layout/LinedList"/>
    <dgm:cxn modelId="{5B2540CA-0372-4A72-BC5C-211D218083DB}" type="presParOf" srcId="{99474B5D-5B06-4F2A-88EC-E872161AB24D}" destId="{92770600-4EF9-446E-A1E8-97BEFA19C8BA}" srcOrd="1" destOrd="0" presId="urn:microsoft.com/office/officeart/2008/layout/LinedList"/>
    <dgm:cxn modelId="{B9D93F02-6440-4A95-87CF-5DF761602D6E}" type="presParOf" srcId="{C7AF2ECA-2D1C-40C7-8492-F07CDA287852}" destId="{46C7B6BE-3C3B-48E4-96A4-C4BB25A60020}" srcOrd="4" destOrd="0" presId="urn:microsoft.com/office/officeart/2008/layout/LinedList"/>
    <dgm:cxn modelId="{B2750938-C31C-4835-B113-C54A9F3EC1E2}" type="presParOf" srcId="{C7AF2ECA-2D1C-40C7-8492-F07CDA287852}" destId="{DDC26171-99C7-4484-92EE-3E416F6BF962}" srcOrd="5" destOrd="0" presId="urn:microsoft.com/office/officeart/2008/layout/LinedList"/>
    <dgm:cxn modelId="{47BDD159-BA0D-4DB0-B46C-8A8D981BE259}" type="presParOf" srcId="{DDC26171-99C7-4484-92EE-3E416F6BF962}" destId="{EB5C6C60-D15D-4CD7-95D9-1A918F35FF88}" srcOrd="0" destOrd="0" presId="urn:microsoft.com/office/officeart/2008/layout/LinedList"/>
    <dgm:cxn modelId="{DCF9F853-71AB-4DB7-A095-0FFC811BB255}" type="presParOf" srcId="{DDC26171-99C7-4484-92EE-3E416F6BF962}" destId="{1FDA0B9D-D234-4882-8DF1-D17A1E1630E6}"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E2D69765-A5CF-4460-8D52-387C670C8CC0}" type="doc">
      <dgm:prSet loTypeId="urn:microsoft.com/office/officeart/2005/8/layout/orgChart1" loCatId="hierarchy" qsTypeId="urn:microsoft.com/office/officeart/2005/8/quickstyle/simple1" qsCatId="simple" csTypeId="urn:microsoft.com/office/officeart/2005/8/colors/accent1_2" csCatId="accent1"/>
      <dgm:spPr/>
      <dgm:t>
        <a:bodyPr/>
        <a:lstStyle/>
        <a:p>
          <a:endParaRPr lang="en-US"/>
        </a:p>
      </dgm:t>
    </dgm:pt>
    <dgm:pt modelId="{FCD4641E-0B85-4E8B-9FE8-48E9A18B0B3C}">
      <dgm:prSet/>
      <dgm:spPr/>
      <dgm:t>
        <a:bodyPr/>
        <a:lstStyle/>
        <a:p>
          <a:r>
            <a:rPr lang="en-US" b="0" i="0" baseline="0" dirty="0"/>
            <a:t>Flexible/hybrid work from home options</a:t>
          </a:r>
          <a:endParaRPr lang="en-US" dirty="0"/>
        </a:p>
      </dgm:t>
    </dgm:pt>
    <dgm:pt modelId="{B5B7F298-F0A1-4EF5-8C51-E6766BF1A3D1}" type="parTrans" cxnId="{07868653-E8E8-4D9F-BB63-FD0FDF416A93}">
      <dgm:prSet/>
      <dgm:spPr/>
      <dgm:t>
        <a:bodyPr/>
        <a:lstStyle/>
        <a:p>
          <a:endParaRPr lang="en-US"/>
        </a:p>
      </dgm:t>
    </dgm:pt>
    <dgm:pt modelId="{4E9BB535-F622-4FFF-BAD0-248AC92743E6}" type="sibTrans" cxnId="{07868653-E8E8-4D9F-BB63-FD0FDF416A93}">
      <dgm:prSet/>
      <dgm:spPr/>
      <dgm:t>
        <a:bodyPr/>
        <a:lstStyle/>
        <a:p>
          <a:endParaRPr lang="en-US"/>
        </a:p>
      </dgm:t>
    </dgm:pt>
    <dgm:pt modelId="{E70BB3CF-3E33-4419-8046-918206941A59}">
      <dgm:prSet/>
      <dgm:spPr/>
      <dgm:t>
        <a:bodyPr/>
        <a:lstStyle/>
        <a:p>
          <a:r>
            <a:rPr lang="en-US" b="0" i="0" baseline="0" dirty="0"/>
            <a:t>Allowing noise cancelling headphones </a:t>
          </a:r>
          <a:endParaRPr lang="en-US" dirty="0"/>
        </a:p>
      </dgm:t>
    </dgm:pt>
    <dgm:pt modelId="{C01A88EE-DFDF-4D28-9FA9-14D9679A1624}" type="parTrans" cxnId="{46449393-D238-40C1-84BD-D5BC5B6CEC97}">
      <dgm:prSet/>
      <dgm:spPr/>
      <dgm:t>
        <a:bodyPr/>
        <a:lstStyle/>
        <a:p>
          <a:endParaRPr lang="en-US"/>
        </a:p>
      </dgm:t>
    </dgm:pt>
    <dgm:pt modelId="{23DA8ABE-CD87-4451-8A82-C2AA20CB0996}" type="sibTrans" cxnId="{46449393-D238-40C1-84BD-D5BC5B6CEC97}">
      <dgm:prSet/>
      <dgm:spPr/>
      <dgm:t>
        <a:bodyPr/>
        <a:lstStyle/>
        <a:p>
          <a:endParaRPr lang="en-US"/>
        </a:p>
      </dgm:t>
    </dgm:pt>
    <dgm:pt modelId="{34F54ECC-C189-4A93-95E5-90F58BC12E2F}">
      <dgm:prSet/>
      <dgm:spPr/>
      <dgm:t>
        <a:bodyPr/>
        <a:lstStyle/>
        <a:p>
          <a:r>
            <a:rPr lang="en-US" b="0" i="0" baseline="0" dirty="0"/>
            <a:t>Flexible break timing</a:t>
          </a:r>
          <a:endParaRPr lang="en-US" dirty="0"/>
        </a:p>
      </dgm:t>
    </dgm:pt>
    <dgm:pt modelId="{D2B36C53-464C-4DCD-BB97-286C73858981}" type="parTrans" cxnId="{3B949A43-6746-4288-A6C5-67B12C047A53}">
      <dgm:prSet/>
      <dgm:spPr/>
      <dgm:t>
        <a:bodyPr/>
        <a:lstStyle/>
        <a:p>
          <a:endParaRPr lang="en-US"/>
        </a:p>
      </dgm:t>
    </dgm:pt>
    <dgm:pt modelId="{C2DA3A92-8CF2-4C42-ACE8-11B6ABDA55E7}" type="sibTrans" cxnId="{3B949A43-6746-4288-A6C5-67B12C047A53}">
      <dgm:prSet/>
      <dgm:spPr/>
      <dgm:t>
        <a:bodyPr/>
        <a:lstStyle/>
        <a:p>
          <a:endParaRPr lang="en-US"/>
        </a:p>
      </dgm:t>
    </dgm:pt>
    <dgm:pt modelId="{FC1D4CDA-121D-4083-A1BE-0A6CABE52201}">
      <dgm:prSet/>
      <dgm:spPr/>
      <dgm:t>
        <a:bodyPr/>
        <a:lstStyle/>
        <a:p>
          <a:r>
            <a:rPr lang="en-US" b="0" i="0" baseline="0" dirty="0"/>
            <a:t>Presenting and collecting information in various formats</a:t>
          </a:r>
          <a:endParaRPr lang="en-US" dirty="0"/>
        </a:p>
      </dgm:t>
    </dgm:pt>
    <dgm:pt modelId="{CA31F7C5-B2DA-4482-A99D-30FC02F1A074}" type="parTrans" cxnId="{DA8C6FCC-8C90-4B5F-85A4-8619B36ED8A2}">
      <dgm:prSet/>
      <dgm:spPr/>
      <dgm:t>
        <a:bodyPr/>
        <a:lstStyle/>
        <a:p>
          <a:endParaRPr lang="en-US"/>
        </a:p>
      </dgm:t>
    </dgm:pt>
    <dgm:pt modelId="{D8560C7B-00A7-4E5C-A98F-121B8C0E46C9}" type="sibTrans" cxnId="{DA8C6FCC-8C90-4B5F-85A4-8619B36ED8A2}">
      <dgm:prSet/>
      <dgm:spPr/>
      <dgm:t>
        <a:bodyPr/>
        <a:lstStyle/>
        <a:p>
          <a:endParaRPr lang="en-US"/>
        </a:p>
      </dgm:t>
    </dgm:pt>
    <dgm:pt modelId="{9FB2E3EA-89FD-4860-BA9F-BA0472C33DD6}" type="pres">
      <dgm:prSet presAssocID="{E2D69765-A5CF-4460-8D52-387C670C8CC0}" presName="hierChild1" presStyleCnt="0">
        <dgm:presLayoutVars>
          <dgm:orgChart val="1"/>
          <dgm:chPref val="1"/>
          <dgm:dir/>
          <dgm:animOne val="branch"/>
          <dgm:animLvl val="lvl"/>
          <dgm:resizeHandles/>
        </dgm:presLayoutVars>
      </dgm:prSet>
      <dgm:spPr/>
    </dgm:pt>
    <dgm:pt modelId="{FD35A624-D4D3-477D-AB9B-FEE861F173AA}" type="pres">
      <dgm:prSet presAssocID="{FCD4641E-0B85-4E8B-9FE8-48E9A18B0B3C}" presName="hierRoot1" presStyleCnt="0">
        <dgm:presLayoutVars>
          <dgm:hierBranch val="init"/>
        </dgm:presLayoutVars>
      </dgm:prSet>
      <dgm:spPr/>
    </dgm:pt>
    <dgm:pt modelId="{63840733-E988-4553-9872-C6849F0D1819}" type="pres">
      <dgm:prSet presAssocID="{FCD4641E-0B85-4E8B-9FE8-48E9A18B0B3C}" presName="rootComposite1" presStyleCnt="0"/>
      <dgm:spPr/>
    </dgm:pt>
    <dgm:pt modelId="{B3C0EC4B-171B-41F9-928E-98C42F82DE4B}" type="pres">
      <dgm:prSet presAssocID="{FCD4641E-0B85-4E8B-9FE8-48E9A18B0B3C}" presName="rootText1" presStyleLbl="node0" presStyleIdx="0" presStyleCnt="4">
        <dgm:presLayoutVars>
          <dgm:chPref val="3"/>
        </dgm:presLayoutVars>
      </dgm:prSet>
      <dgm:spPr/>
    </dgm:pt>
    <dgm:pt modelId="{B6B4427A-8CAA-4805-9CCA-189212B9EC58}" type="pres">
      <dgm:prSet presAssocID="{FCD4641E-0B85-4E8B-9FE8-48E9A18B0B3C}" presName="rootConnector1" presStyleLbl="node1" presStyleIdx="0" presStyleCnt="0"/>
      <dgm:spPr/>
    </dgm:pt>
    <dgm:pt modelId="{71319810-94BD-4343-83BD-95D84D3C8BE7}" type="pres">
      <dgm:prSet presAssocID="{FCD4641E-0B85-4E8B-9FE8-48E9A18B0B3C}" presName="hierChild2" presStyleCnt="0"/>
      <dgm:spPr/>
    </dgm:pt>
    <dgm:pt modelId="{7A0D74A4-AA51-48FA-9FE8-CFE05C986B5E}" type="pres">
      <dgm:prSet presAssocID="{FCD4641E-0B85-4E8B-9FE8-48E9A18B0B3C}" presName="hierChild3" presStyleCnt="0"/>
      <dgm:spPr/>
    </dgm:pt>
    <dgm:pt modelId="{81610B02-39B2-4DC7-B265-1EFF455849EF}" type="pres">
      <dgm:prSet presAssocID="{E70BB3CF-3E33-4419-8046-918206941A59}" presName="hierRoot1" presStyleCnt="0">
        <dgm:presLayoutVars>
          <dgm:hierBranch val="init"/>
        </dgm:presLayoutVars>
      </dgm:prSet>
      <dgm:spPr/>
    </dgm:pt>
    <dgm:pt modelId="{B2A2B0B1-158D-4589-A3CA-CEE1B95FE9B7}" type="pres">
      <dgm:prSet presAssocID="{E70BB3CF-3E33-4419-8046-918206941A59}" presName="rootComposite1" presStyleCnt="0"/>
      <dgm:spPr/>
    </dgm:pt>
    <dgm:pt modelId="{E8626A3B-BD46-4A96-82C4-DDC5B53A062C}" type="pres">
      <dgm:prSet presAssocID="{E70BB3CF-3E33-4419-8046-918206941A59}" presName="rootText1" presStyleLbl="node0" presStyleIdx="1" presStyleCnt="4">
        <dgm:presLayoutVars>
          <dgm:chPref val="3"/>
        </dgm:presLayoutVars>
      </dgm:prSet>
      <dgm:spPr/>
    </dgm:pt>
    <dgm:pt modelId="{8C644FB5-DE86-449F-8A45-60C467A3B710}" type="pres">
      <dgm:prSet presAssocID="{E70BB3CF-3E33-4419-8046-918206941A59}" presName="rootConnector1" presStyleLbl="node1" presStyleIdx="0" presStyleCnt="0"/>
      <dgm:spPr/>
    </dgm:pt>
    <dgm:pt modelId="{434CEBA1-4EA4-4DE1-9967-04C5152062F0}" type="pres">
      <dgm:prSet presAssocID="{E70BB3CF-3E33-4419-8046-918206941A59}" presName="hierChild2" presStyleCnt="0"/>
      <dgm:spPr/>
    </dgm:pt>
    <dgm:pt modelId="{E854A51E-09B3-43CA-A415-FC688B279D27}" type="pres">
      <dgm:prSet presAssocID="{E70BB3CF-3E33-4419-8046-918206941A59}" presName="hierChild3" presStyleCnt="0"/>
      <dgm:spPr/>
    </dgm:pt>
    <dgm:pt modelId="{678584B3-44B0-487C-99F9-13E7FD1BD2ED}" type="pres">
      <dgm:prSet presAssocID="{34F54ECC-C189-4A93-95E5-90F58BC12E2F}" presName="hierRoot1" presStyleCnt="0">
        <dgm:presLayoutVars>
          <dgm:hierBranch val="init"/>
        </dgm:presLayoutVars>
      </dgm:prSet>
      <dgm:spPr/>
    </dgm:pt>
    <dgm:pt modelId="{23F0AB22-FE37-483A-A1F9-1F60258A2A4B}" type="pres">
      <dgm:prSet presAssocID="{34F54ECC-C189-4A93-95E5-90F58BC12E2F}" presName="rootComposite1" presStyleCnt="0"/>
      <dgm:spPr/>
    </dgm:pt>
    <dgm:pt modelId="{472076C1-C2B7-4062-A578-31344BC75882}" type="pres">
      <dgm:prSet presAssocID="{34F54ECC-C189-4A93-95E5-90F58BC12E2F}" presName="rootText1" presStyleLbl="node0" presStyleIdx="2" presStyleCnt="4">
        <dgm:presLayoutVars>
          <dgm:chPref val="3"/>
        </dgm:presLayoutVars>
      </dgm:prSet>
      <dgm:spPr/>
    </dgm:pt>
    <dgm:pt modelId="{A52D1572-8419-45F8-9C66-89882724754C}" type="pres">
      <dgm:prSet presAssocID="{34F54ECC-C189-4A93-95E5-90F58BC12E2F}" presName="rootConnector1" presStyleLbl="node1" presStyleIdx="0" presStyleCnt="0"/>
      <dgm:spPr/>
    </dgm:pt>
    <dgm:pt modelId="{9C47EF5A-4FC2-4882-A133-48DFF488A4E5}" type="pres">
      <dgm:prSet presAssocID="{34F54ECC-C189-4A93-95E5-90F58BC12E2F}" presName="hierChild2" presStyleCnt="0"/>
      <dgm:spPr/>
    </dgm:pt>
    <dgm:pt modelId="{5A5CB6C0-690B-44A9-9080-A74B3B5CBFE1}" type="pres">
      <dgm:prSet presAssocID="{34F54ECC-C189-4A93-95E5-90F58BC12E2F}" presName="hierChild3" presStyleCnt="0"/>
      <dgm:spPr/>
    </dgm:pt>
    <dgm:pt modelId="{3E2D2598-BEA5-4669-962C-3F40DE37D620}" type="pres">
      <dgm:prSet presAssocID="{FC1D4CDA-121D-4083-A1BE-0A6CABE52201}" presName="hierRoot1" presStyleCnt="0">
        <dgm:presLayoutVars>
          <dgm:hierBranch val="init"/>
        </dgm:presLayoutVars>
      </dgm:prSet>
      <dgm:spPr/>
    </dgm:pt>
    <dgm:pt modelId="{6558C608-F0BD-4E06-A302-0684FA915F22}" type="pres">
      <dgm:prSet presAssocID="{FC1D4CDA-121D-4083-A1BE-0A6CABE52201}" presName="rootComposite1" presStyleCnt="0"/>
      <dgm:spPr/>
    </dgm:pt>
    <dgm:pt modelId="{1390A444-AF07-4B95-A040-F9B61B0FCF68}" type="pres">
      <dgm:prSet presAssocID="{FC1D4CDA-121D-4083-A1BE-0A6CABE52201}" presName="rootText1" presStyleLbl="node0" presStyleIdx="3" presStyleCnt="4">
        <dgm:presLayoutVars>
          <dgm:chPref val="3"/>
        </dgm:presLayoutVars>
      </dgm:prSet>
      <dgm:spPr/>
    </dgm:pt>
    <dgm:pt modelId="{5708C7C0-FD54-4AC1-9E7E-445436021A22}" type="pres">
      <dgm:prSet presAssocID="{FC1D4CDA-121D-4083-A1BE-0A6CABE52201}" presName="rootConnector1" presStyleLbl="node1" presStyleIdx="0" presStyleCnt="0"/>
      <dgm:spPr/>
    </dgm:pt>
    <dgm:pt modelId="{3061A784-6AC6-40E2-8A5B-81DAE800E1B1}" type="pres">
      <dgm:prSet presAssocID="{FC1D4CDA-121D-4083-A1BE-0A6CABE52201}" presName="hierChild2" presStyleCnt="0"/>
      <dgm:spPr/>
    </dgm:pt>
    <dgm:pt modelId="{5B7EA3B7-74C9-40F9-A2DE-1C7854735979}" type="pres">
      <dgm:prSet presAssocID="{FC1D4CDA-121D-4083-A1BE-0A6CABE52201}" presName="hierChild3" presStyleCnt="0"/>
      <dgm:spPr/>
    </dgm:pt>
  </dgm:ptLst>
  <dgm:cxnLst>
    <dgm:cxn modelId="{99C86117-6B46-4D7E-9ED6-5F54DC880022}" type="presOf" srcId="{FCD4641E-0B85-4E8B-9FE8-48E9A18B0B3C}" destId="{B6B4427A-8CAA-4805-9CCA-189212B9EC58}" srcOrd="1" destOrd="0" presId="urn:microsoft.com/office/officeart/2005/8/layout/orgChart1"/>
    <dgm:cxn modelId="{3B949A43-6746-4288-A6C5-67B12C047A53}" srcId="{E2D69765-A5CF-4460-8D52-387C670C8CC0}" destId="{34F54ECC-C189-4A93-95E5-90F58BC12E2F}" srcOrd="2" destOrd="0" parTransId="{D2B36C53-464C-4DCD-BB97-286C73858981}" sibTransId="{C2DA3A92-8CF2-4C42-ACE8-11B6ABDA55E7}"/>
    <dgm:cxn modelId="{07868653-E8E8-4D9F-BB63-FD0FDF416A93}" srcId="{E2D69765-A5CF-4460-8D52-387C670C8CC0}" destId="{FCD4641E-0B85-4E8B-9FE8-48E9A18B0B3C}" srcOrd="0" destOrd="0" parTransId="{B5B7F298-F0A1-4EF5-8C51-E6766BF1A3D1}" sibTransId="{4E9BB535-F622-4FFF-BAD0-248AC92743E6}"/>
    <dgm:cxn modelId="{798B1C83-790E-46F7-8067-F70E3BBD70DA}" type="presOf" srcId="{FCD4641E-0B85-4E8B-9FE8-48E9A18B0B3C}" destId="{B3C0EC4B-171B-41F9-928E-98C42F82DE4B}" srcOrd="0" destOrd="0" presId="urn:microsoft.com/office/officeart/2005/8/layout/orgChart1"/>
    <dgm:cxn modelId="{46449393-D238-40C1-84BD-D5BC5B6CEC97}" srcId="{E2D69765-A5CF-4460-8D52-387C670C8CC0}" destId="{E70BB3CF-3E33-4419-8046-918206941A59}" srcOrd="1" destOrd="0" parTransId="{C01A88EE-DFDF-4D28-9FA9-14D9679A1624}" sibTransId="{23DA8ABE-CD87-4451-8A82-C2AA20CB0996}"/>
    <dgm:cxn modelId="{EE4FC9B2-64F2-461F-9CD7-9F7B34D383DA}" type="presOf" srcId="{34F54ECC-C189-4A93-95E5-90F58BC12E2F}" destId="{A52D1572-8419-45F8-9C66-89882724754C}" srcOrd="1" destOrd="0" presId="urn:microsoft.com/office/officeart/2005/8/layout/orgChart1"/>
    <dgm:cxn modelId="{6F3A4AB4-33BC-4F78-9E47-1BCBC7377090}" type="presOf" srcId="{FC1D4CDA-121D-4083-A1BE-0A6CABE52201}" destId="{1390A444-AF07-4B95-A040-F9B61B0FCF68}" srcOrd="0" destOrd="0" presId="urn:microsoft.com/office/officeart/2005/8/layout/orgChart1"/>
    <dgm:cxn modelId="{BB1EB6B5-2624-47D2-9F8D-DADB5C39BE2E}" type="presOf" srcId="{E70BB3CF-3E33-4419-8046-918206941A59}" destId="{E8626A3B-BD46-4A96-82C4-DDC5B53A062C}" srcOrd="0" destOrd="0" presId="urn:microsoft.com/office/officeart/2005/8/layout/orgChart1"/>
    <dgm:cxn modelId="{DA8C6FCC-8C90-4B5F-85A4-8619B36ED8A2}" srcId="{E2D69765-A5CF-4460-8D52-387C670C8CC0}" destId="{FC1D4CDA-121D-4083-A1BE-0A6CABE52201}" srcOrd="3" destOrd="0" parTransId="{CA31F7C5-B2DA-4482-A99D-30FC02F1A074}" sibTransId="{D8560C7B-00A7-4E5C-A98F-121B8C0E46C9}"/>
    <dgm:cxn modelId="{084341DF-70BC-44C9-944F-48762A1EAC42}" type="presOf" srcId="{FC1D4CDA-121D-4083-A1BE-0A6CABE52201}" destId="{5708C7C0-FD54-4AC1-9E7E-445436021A22}" srcOrd="1" destOrd="0" presId="urn:microsoft.com/office/officeart/2005/8/layout/orgChart1"/>
    <dgm:cxn modelId="{9E2B07E6-E1D4-4617-A5A1-0785285DF33F}" type="presOf" srcId="{34F54ECC-C189-4A93-95E5-90F58BC12E2F}" destId="{472076C1-C2B7-4062-A578-31344BC75882}" srcOrd="0" destOrd="0" presId="urn:microsoft.com/office/officeart/2005/8/layout/orgChart1"/>
    <dgm:cxn modelId="{D7A2A3E6-832D-44B2-8825-5A986B696CA0}" type="presOf" srcId="{E2D69765-A5CF-4460-8D52-387C670C8CC0}" destId="{9FB2E3EA-89FD-4860-BA9F-BA0472C33DD6}" srcOrd="0" destOrd="0" presId="urn:microsoft.com/office/officeart/2005/8/layout/orgChart1"/>
    <dgm:cxn modelId="{1AE59DFF-1C13-43D4-AEBB-37409DD15D8E}" type="presOf" srcId="{E70BB3CF-3E33-4419-8046-918206941A59}" destId="{8C644FB5-DE86-449F-8A45-60C467A3B710}" srcOrd="1" destOrd="0" presId="urn:microsoft.com/office/officeart/2005/8/layout/orgChart1"/>
    <dgm:cxn modelId="{E6C1549D-C8B1-49F5-B50B-12ECB2FE77B6}" type="presParOf" srcId="{9FB2E3EA-89FD-4860-BA9F-BA0472C33DD6}" destId="{FD35A624-D4D3-477D-AB9B-FEE861F173AA}" srcOrd="0" destOrd="0" presId="urn:microsoft.com/office/officeart/2005/8/layout/orgChart1"/>
    <dgm:cxn modelId="{CC367BAD-C37E-4933-ABD3-0FC5AF3265DF}" type="presParOf" srcId="{FD35A624-D4D3-477D-AB9B-FEE861F173AA}" destId="{63840733-E988-4553-9872-C6849F0D1819}" srcOrd="0" destOrd="0" presId="urn:microsoft.com/office/officeart/2005/8/layout/orgChart1"/>
    <dgm:cxn modelId="{C10471F2-A180-42CB-8E0A-371579E64508}" type="presParOf" srcId="{63840733-E988-4553-9872-C6849F0D1819}" destId="{B3C0EC4B-171B-41F9-928E-98C42F82DE4B}" srcOrd="0" destOrd="0" presId="urn:microsoft.com/office/officeart/2005/8/layout/orgChart1"/>
    <dgm:cxn modelId="{614DE4DC-AB50-4C4C-BBD1-422B093453CA}" type="presParOf" srcId="{63840733-E988-4553-9872-C6849F0D1819}" destId="{B6B4427A-8CAA-4805-9CCA-189212B9EC58}" srcOrd="1" destOrd="0" presId="urn:microsoft.com/office/officeart/2005/8/layout/orgChart1"/>
    <dgm:cxn modelId="{FEF44512-7527-4430-BC56-CA6ACACBBA44}" type="presParOf" srcId="{FD35A624-D4D3-477D-AB9B-FEE861F173AA}" destId="{71319810-94BD-4343-83BD-95D84D3C8BE7}" srcOrd="1" destOrd="0" presId="urn:microsoft.com/office/officeart/2005/8/layout/orgChart1"/>
    <dgm:cxn modelId="{ABA8A6A8-6DD7-40F4-86B1-425DB7E06FD7}" type="presParOf" srcId="{FD35A624-D4D3-477D-AB9B-FEE861F173AA}" destId="{7A0D74A4-AA51-48FA-9FE8-CFE05C986B5E}" srcOrd="2" destOrd="0" presId="urn:microsoft.com/office/officeart/2005/8/layout/orgChart1"/>
    <dgm:cxn modelId="{4EBDF24B-4DC1-4E0F-AB38-B86BD838B42F}" type="presParOf" srcId="{9FB2E3EA-89FD-4860-BA9F-BA0472C33DD6}" destId="{81610B02-39B2-4DC7-B265-1EFF455849EF}" srcOrd="1" destOrd="0" presId="urn:microsoft.com/office/officeart/2005/8/layout/orgChart1"/>
    <dgm:cxn modelId="{E01144D1-E7E6-4AD7-A477-6A4EF0DF7C32}" type="presParOf" srcId="{81610B02-39B2-4DC7-B265-1EFF455849EF}" destId="{B2A2B0B1-158D-4589-A3CA-CEE1B95FE9B7}" srcOrd="0" destOrd="0" presId="urn:microsoft.com/office/officeart/2005/8/layout/orgChart1"/>
    <dgm:cxn modelId="{1E86C885-2A54-4186-B565-AD30B395254E}" type="presParOf" srcId="{B2A2B0B1-158D-4589-A3CA-CEE1B95FE9B7}" destId="{E8626A3B-BD46-4A96-82C4-DDC5B53A062C}" srcOrd="0" destOrd="0" presId="urn:microsoft.com/office/officeart/2005/8/layout/orgChart1"/>
    <dgm:cxn modelId="{866C36F4-6E3C-4008-83C5-08522C1E0212}" type="presParOf" srcId="{B2A2B0B1-158D-4589-A3CA-CEE1B95FE9B7}" destId="{8C644FB5-DE86-449F-8A45-60C467A3B710}" srcOrd="1" destOrd="0" presId="urn:microsoft.com/office/officeart/2005/8/layout/orgChart1"/>
    <dgm:cxn modelId="{F1BF5F53-F0CD-4DBA-8020-D3D2B80E496F}" type="presParOf" srcId="{81610B02-39B2-4DC7-B265-1EFF455849EF}" destId="{434CEBA1-4EA4-4DE1-9967-04C5152062F0}" srcOrd="1" destOrd="0" presId="urn:microsoft.com/office/officeart/2005/8/layout/orgChart1"/>
    <dgm:cxn modelId="{77D555A5-4097-4748-AE79-F44F01AC5DD9}" type="presParOf" srcId="{81610B02-39B2-4DC7-B265-1EFF455849EF}" destId="{E854A51E-09B3-43CA-A415-FC688B279D27}" srcOrd="2" destOrd="0" presId="urn:microsoft.com/office/officeart/2005/8/layout/orgChart1"/>
    <dgm:cxn modelId="{69DF18A6-1C1A-443E-B88A-61BF91593F0F}" type="presParOf" srcId="{9FB2E3EA-89FD-4860-BA9F-BA0472C33DD6}" destId="{678584B3-44B0-487C-99F9-13E7FD1BD2ED}" srcOrd="2" destOrd="0" presId="urn:microsoft.com/office/officeart/2005/8/layout/orgChart1"/>
    <dgm:cxn modelId="{723C58FC-AD47-4085-BE96-220FA1D3CA51}" type="presParOf" srcId="{678584B3-44B0-487C-99F9-13E7FD1BD2ED}" destId="{23F0AB22-FE37-483A-A1F9-1F60258A2A4B}" srcOrd="0" destOrd="0" presId="urn:microsoft.com/office/officeart/2005/8/layout/orgChart1"/>
    <dgm:cxn modelId="{2B4E6506-52CF-44A6-AA68-D4C6B72AAFE2}" type="presParOf" srcId="{23F0AB22-FE37-483A-A1F9-1F60258A2A4B}" destId="{472076C1-C2B7-4062-A578-31344BC75882}" srcOrd="0" destOrd="0" presId="urn:microsoft.com/office/officeart/2005/8/layout/orgChart1"/>
    <dgm:cxn modelId="{B6E2BCE8-2E0A-441F-B4B6-D476644F3DA3}" type="presParOf" srcId="{23F0AB22-FE37-483A-A1F9-1F60258A2A4B}" destId="{A52D1572-8419-45F8-9C66-89882724754C}" srcOrd="1" destOrd="0" presId="urn:microsoft.com/office/officeart/2005/8/layout/orgChart1"/>
    <dgm:cxn modelId="{EDEB65F3-02DF-4F6C-858C-B3FC9FC93CDF}" type="presParOf" srcId="{678584B3-44B0-487C-99F9-13E7FD1BD2ED}" destId="{9C47EF5A-4FC2-4882-A133-48DFF488A4E5}" srcOrd="1" destOrd="0" presId="urn:microsoft.com/office/officeart/2005/8/layout/orgChart1"/>
    <dgm:cxn modelId="{D2ACCDC8-0F12-46A1-AAFE-D04D21E8F493}" type="presParOf" srcId="{678584B3-44B0-487C-99F9-13E7FD1BD2ED}" destId="{5A5CB6C0-690B-44A9-9080-A74B3B5CBFE1}" srcOrd="2" destOrd="0" presId="urn:microsoft.com/office/officeart/2005/8/layout/orgChart1"/>
    <dgm:cxn modelId="{AF60B2F7-1E82-493F-A690-BA91EB558A50}" type="presParOf" srcId="{9FB2E3EA-89FD-4860-BA9F-BA0472C33DD6}" destId="{3E2D2598-BEA5-4669-962C-3F40DE37D620}" srcOrd="3" destOrd="0" presId="urn:microsoft.com/office/officeart/2005/8/layout/orgChart1"/>
    <dgm:cxn modelId="{736888CC-5ECD-4ABE-9A6F-66780E620536}" type="presParOf" srcId="{3E2D2598-BEA5-4669-962C-3F40DE37D620}" destId="{6558C608-F0BD-4E06-A302-0684FA915F22}" srcOrd="0" destOrd="0" presId="urn:microsoft.com/office/officeart/2005/8/layout/orgChart1"/>
    <dgm:cxn modelId="{3E0F7412-04A0-4760-8F64-ABBED31267D0}" type="presParOf" srcId="{6558C608-F0BD-4E06-A302-0684FA915F22}" destId="{1390A444-AF07-4B95-A040-F9B61B0FCF68}" srcOrd="0" destOrd="0" presId="urn:microsoft.com/office/officeart/2005/8/layout/orgChart1"/>
    <dgm:cxn modelId="{C6BE9678-6E53-4F9A-B921-07C32F7E6516}" type="presParOf" srcId="{6558C608-F0BD-4E06-A302-0684FA915F22}" destId="{5708C7C0-FD54-4AC1-9E7E-445436021A22}" srcOrd="1" destOrd="0" presId="urn:microsoft.com/office/officeart/2005/8/layout/orgChart1"/>
    <dgm:cxn modelId="{26925FAC-C325-4E6B-8742-EFF7A9DC9360}" type="presParOf" srcId="{3E2D2598-BEA5-4669-962C-3F40DE37D620}" destId="{3061A784-6AC6-40E2-8A5B-81DAE800E1B1}" srcOrd="1" destOrd="0" presId="urn:microsoft.com/office/officeart/2005/8/layout/orgChart1"/>
    <dgm:cxn modelId="{31DF1C8F-391C-4ABB-91D7-2731B64698C6}" type="presParOf" srcId="{3E2D2598-BEA5-4669-962C-3F40DE37D620}" destId="{5B7EA3B7-74C9-40F9-A2DE-1C7854735979}"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781720B4-B157-44FD-A791-C2EDF93BCE29}"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76D254D9-5446-4B99-B6A0-E243F27325D6}">
      <dgm:prSet custT="1"/>
      <dgm:spPr/>
      <dgm:t>
        <a:bodyPr/>
        <a:lstStyle/>
        <a:p>
          <a:pPr>
            <a:lnSpc>
              <a:spcPct val="100000"/>
            </a:lnSpc>
          </a:pPr>
          <a:r>
            <a:rPr lang="en-US" sz="2000" b="0" i="0" baseline="0" dirty="0"/>
            <a:t>Have you encountered any intersectionality specific programs or cultures in a workplace? How was that culture shared and maintained?</a:t>
          </a:r>
          <a:endParaRPr lang="en-US" sz="2000" dirty="0"/>
        </a:p>
      </dgm:t>
    </dgm:pt>
    <dgm:pt modelId="{2C31B264-3352-4670-B9B1-FCD726185FDE}" type="parTrans" cxnId="{A0C672F4-C7CA-4DA0-BF9E-E3D7A9AD3FA4}">
      <dgm:prSet/>
      <dgm:spPr/>
      <dgm:t>
        <a:bodyPr/>
        <a:lstStyle/>
        <a:p>
          <a:endParaRPr lang="en-US" sz="1800"/>
        </a:p>
      </dgm:t>
    </dgm:pt>
    <dgm:pt modelId="{8A0B44B7-B93F-44F9-9A5E-418FCA1AFB9A}" type="sibTrans" cxnId="{A0C672F4-C7CA-4DA0-BF9E-E3D7A9AD3FA4}">
      <dgm:prSet/>
      <dgm:spPr/>
      <dgm:t>
        <a:bodyPr/>
        <a:lstStyle/>
        <a:p>
          <a:endParaRPr lang="en-US" sz="1800"/>
        </a:p>
      </dgm:t>
    </dgm:pt>
    <dgm:pt modelId="{191FFE86-2B70-4BE1-877D-301BF15C0E4C}">
      <dgm:prSet custT="1"/>
      <dgm:spPr/>
      <dgm:t>
        <a:bodyPr/>
        <a:lstStyle/>
        <a:p>
          <a:pPr>
            <a:lnSpc>
              <a:spcPct val="100000"/>
            </a:lnSpc>
          </a:pPr>
          <a:r>
            <a:rPr lang="en-US" sz="2000" b="0" i="0" baseline="0" dirty="0"/>
            <a:t>What accommodations have you seen in your workplace? Were they effective and helpful?</a:t>
          </a:r>
          <a:endParaRPr lang="en-US" sz="2000" dirty="0"/>
        </a:p>
      </dgm:t>
    </dgm:pt>
    <dgm:pt modelId="{5EDB34E9-ED2E-401C-86D0-90DAC7CB98F7}" type="parTrans" cxnId="{A52E5C38-8F67-45E5-83D8-7B5A9EB21361}">
      <dgm:prSet/>
      <dgm:spPr/>
      <dgm:t>
        <a:bodyPr/>
        <a:lstStyle/>
        <a:p>
          <a:endParaRPr lang="en-US" sz="1800"/>
        </a:p>
      </dgm:t>
    </dgm:pt>
    <dgm:pt modelId="{97E23520-8A28-4CB0-A582-3318513E7898}" type="sibTrans" cxnId="{A52E5C38-8F67-45E5-83D8-7B5A9EB21361}">
      <dgm:prSet/>
      <dgm:spPr/>
      <dgm:t>
        <a:bodyPr/>
        <a:lstStyle/>
        <a:p>
          <a:endParaRPr lang="en-US" sz="1800"/>
        </a:p>
      </dgm:t>
    </dgm:pt>
    <dgm:pt modelId="{DD30B669-683A-4602-8DAB-D4C5ACBD144F}" type="pres">
      <dgm:prSet presAssocID="{781720B4-B157-44FD-A791-C2EDF93BCE29}" presName="root" presStyleCnt="0">
        <dgm:presLayoutVars>
          <dgm:dir/>
          <dgm:resizeHandles val="exact"/>
        </dgm:presLayoutVars>
      </dgm:prSet>
      <dgm:spPr/>
    </dgm:pt>
    <dgm:pt modelId="{DDCF11D0-D55C-450F-B602-B98C6C39B6CD}" type="pres">
      <dgm:prSet presAssocID="{76D254D9-5446-4B99-B6A0-E243F27325D6}" presName="compNode" presStyleCnt="0"/>
      <dgm:spPr/>
    </dgm:pt>
    <dgm:pt modelId="{01DF67EE-10D4-43B5-8F77-8D24682AABBE}" type="pres">
      <dgm:prSet presAssocID="{76D254D9-5446-4B99-B6A0-E243F27325D6}"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onnections"/>
        </a:ext>
      </dgm:extLst>
    </dgm:pt>
    <dgm:pt modelId="{01BCA9FE-2573-449C-A03F-4CDB4B184FAF}" type="pres">
      <dgm:prSet presAssocID="{76D254D9-5446-4B99-B6A0-E243F27325D6}" presName="spaceRect" presStyleCnt="0"/>
      <dgm:spPr/>
    </dgm:pt>
    <dgm:pt modelId="{6569F62E-E369-4665-BC1F-114988AB89B4}" type="pres">
      <dgm:prSet presAssocID="{76D254D9-5446-4B99-B6A0-E243F27325D6}" presName="textRect" presStyleLbl="revTx" presStyleIdx="0" presStyleCnt="2">
        <dgm:presLayoutVars>
          <dgm:chMax val="1"/>
          <dgm:chPref val="1"/>
        </dgm:presLayoutVars>
      </dgm:prSet>
      <dgm:spPr/>
    </dgm:pt>
    <dgm:pt modelId="{ACAB2461-D0D2-44FA-9394-21ABC00681E1}" type="pres">
      <dgm:prSet presAssocID="{8A0B44B7-B93F-44F9-9A5E-418FCA1AFB9A}" presName="sibTrans" presStyleCnt="0"/>
      <dgm:spPr/>
    </dgm:pt>
    <dgm:pt modelId="{C9505C32-3094-48AA-BDD1-E13F9A223E6A}" type="pres">
      <dgm:prSet presAssocID="{191FFE86-2B70-4BE1-877D-301BF15C0E4C}" presName="compNode" presStyleCnt="0"/>
      <dgm:spPr/>
    </dgm:pt>
    <dgm:pt modelId="{7B89808A-EB74-45A4-AAEC-927F033C9623}" type="pres">
      <dgm:prSet presAssocID="{191FFE86-2B70-4BE1-877D-301BF15C0E4C}"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riefcase with solid fill"/>
        </a:ext>
      </dgm:extLst>
    </dgm:pt>
    <dgm:pt modelId="{5A1117B1-9BAB-4B28-8A89-2C9727AA87EF}" type="pres">
      <dgm:prSet presAssocID="{191FFE86-2B70-4BE1-877D-301BF15C0E4C}" presName="spaceRect" presStyleCnt="0"/>
      <dgm:spPr/>
    </dgm:pt>
    <dgm:pt modelId="{39A7EC35-8582-4326-87C9-9412616E50ED}" type="pres">
      <dgm:prSet presAssocID="{191FFE86-2B70-4BE1-877D-301BF15C0E4C}" presName="textRect" presStyleLbl="revTx" presStyleIdx="1" presStyleCnt="2">
        <dgm:presLayoutVars>
          <dgm:chMax val="1"/>
          <dgm:chPref val="1"/>
        </dgm:presLayoutVars>
      </dgm:prSet>
      <dgm:spPr/>
    </dgm:pt>
  </dgm:ptLst>
  <dgm:cxnLst>
    <dgm:cxn modelId="{24DE0B2A-A2AD-4215-83D8-22FB6725A7B3}" type="presOf" srcId="{191FFE86-2B70-4BE1-877D-301BF15C0E4C}" destId="{39A7EC35-8582-4326-87C9-9412616E50ED}" srcOrd="0" destOrd="0" presId="urn:microsoft.com/office/officeart/2018/2/layout/IconLabelList"/>
    <dgm:cxn modelId="{A52E5C38-8F67-45E5-83D8-7B5A9EB21361}" srcId="{781720B4-B157-44FD-A791-C2EDF93BCE29}" destId="{191FFE86-2B70-4BE1-877D-301BF15C0E4C}" srcOrd="1" destOrd="0" parTransId="{5EDB34E9-ED2E-401C-86D0-90DAC7CB98F7}" sibTransId="{97E23520-8A28-4CB0-A582-3318513E7898}"/>
    <dgm:cxn modelId="{0AD4C88B-D064-4A17-8AFA-386020553E57}" type="presOf" srcId="{76D254D9-5446-4B99-B6A0-E243F27325D6}" destId="{6569F62E-E369-4665-BC1F-114988AB89B4}" srcOrd="0" destOrd="0" presId="urn:microsoft.com/office/officeart/2018/2/layout/IconLabelList"/>
    <dgm:cxn modelId="{3E974392-DFE0-494B-9CD5-F43949A625B3}" type="presOf" srcId="{781720B4-B157-44FD-A791-C2EDF93BCE29}" destId="{DD30B669-683A-4602-8DAB-D4C5ACBD144F}" srcOrd="0" destOrd="0" presId="urn:microsoft.com/office/officeart/2018/2/layout/IconLabelList"/>
    <dgm:cxn modelId="{A0C672F4-C7CA-4DA0-BF9E-E3D7A9AD3FA4}" srcId="{781720B4-B157-44FD-A791-C2EDF93BCE29}" destId="{76D254D9-5446-4B99-B6A0-E243F27325D6}" srcOrd="0" destOrd="0" parTransId="{2C31B264-3352-4670-B9B1-FCD726185FDE}" sibTransId="{8A0B44B7-B93F-44F9-9A5E-418FCA1AFB9A}"/>
    <dgm:cxn modelId="{61BF8ADF-8F75-4DE0-B936-4D0DE4BACE83}" type="presParOf" srcId="{DD30B669-683A-4602-8DAB-D4C5ACBD144F}" destId="{DDCF11D0-D55C-450F-B602-B98C6C39B6CD}" srcOrd="0" destOrd="0" presId="urn:microsoft.com/office/officeart/2018/2/layout/IconLabelList"/>
    <dgm:cxn modelId="{88B5E168-2A7D-4349-B063-45A86153AD31}" type="presParOf" srcId="{DDCF11D0-D55C-450F-B602-B98C6C39B6CD}" destId="{01DF67EE-10D4-43B5-8F77-8D24682AABBE}" srcOrd="0" destOrd="0" presId="urn:microsoft.com/office/officeart/2018/2/layout/IconLabelList"/>
    <dgm:cxn modelId="{47BF6A41-39BD-4C00-BA34-82B61DDA8513}" type="presParOf" srcId="{DDCF11D0-D55C-450F-B602-B98C6C39B6CD}" destId="{01BCA9FE-2573-449C-A03F-4CDB4B184FAF}" srcOrd="1" destOrd="0" presId="urn:microsoft.com/office/officeart/2018/2/layout/IconLabelList"/>
    <dgm:cxn modelId="{5A2CB775-1B60-4AC2-A89B-51FAA8F700EC}" type="presParOf" srcId="{DDCF11D0-D55C-450F-B602-B98C6C39B6CD}" destId="{6569F62E-E369-4665-BC1F-114988AB89B4}" srcOrd="2" destOrd="0" presId="urn:microsoft.com/office/officeart/2018/2/layout/IconLabelList"/>
    <dgm:cxn modelId="{F507DAC0-C6E1-437B-B089-43E604F73848}" type="presParOf" srcId="{DD30B669-683A-4602-8DAB-D4C5ACBD144F}" destId="{ACAB2461-D0D2-44FA-9394-21ABC00681E1}" srcOrd="1" destOrd="0" presId="urn:microsoft.com/office/officeart/2018/2/layout/IconLabelList"/>
    <dgm:cxn modelId="{C4D74872-2E62-4A83-9CA8-A065A39CBCD1}" type="presParOf" srcId="{DD30B669-683A-4602-8DAB-D4C5ACBD144F}" destId="{C9505C32-3094-48AA-BDD1-E13F9A223E6A}" srcOrd="2" destOrd="0" presId="urn:microsoft.com/office/officeart/2018/2/layout/IconLabelList"/>
    <dgm:cxn modelId="{E8B290F7-A2D9-46B1-A202-78E267524D82}" type="presParOf" srcId="{C9505C32-3094-48AA-BDD1-E13F9A223E6A}" destId="{7B89808A-EB74-45A4-AAEC-927F033C9623}" srcOrd="0" destOrd="0" presId="urn:microsoft.com/office/officeart/2018/2/layout/IconLabelList"/>
    <dgm:cxn modelId="{3BCFBB04-1865-4AF1-8BD3-B371247CEE7E}" type="presParOf" srcId="{C9505C32-3094-48AA-BDD1-E13F9A223E6A}" destId="{5A1117B1-9BAB-4B28-8A89-2C9727AA87EF}" srcOrd="1" destOrd="0" presId="urn:microsoft.com/office/officeart/2018/2/layout/IconLabelList"/>
    <dgm:cxn modelId="{A6570C62-BE4A-4BD2-9CFF-12CD1B782214}" type="presParOf" srcId="{C9505C32-3094-48AA-BDD1-E13F9A223E6A}" destId="{39A7EC35-8582-4326-87C9-9412616E50ED}"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F5193A18-AA6F-4A84-8FB2-51EEC83D35B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C48713F3-0D59-4A98-A676-4B50F7CA3D41}">
      <dgm:prSet phldrT="[Text]" custT="1"/>
      <dgm:spPr/>
      <dgm:t>
        <a:bodyPr/>
        <a:lstStyle/>
        <a:p>
          <a:r>
            <a:rPr lang="en-US" sz="3600" dirty="0"/>
            <a:t>Enhanced safety and support </a:t>
          </a:r>
        </a:p>
      </dgm:t>
    </dgm:pt>
    <dgm:pt modelId="{2D934B21-E0E8-41F4-B953-AFBD0960BB82}" type="parTrans" cxnId="{9A033BF8-AA27-48CA-8976-D3490E857ABC}">
      <dgm:prSet/>
      <dgm:spPr/>
      <dgm:t>
        <a:bodyPr/>
        <a:lstStyle/>
        <a:p>
          <a:endParaRPr lang="en-US" sz="3600"/>
        </a:p>
      </dgm:t>
    </dgm:pt>
    <dgm:pt modelId="{73D5F033-1EDC-4878-B01D-435F1DB0087D}" type="sibTrans" cxnId="{9A033BF8-AA27-48CA-8976-D3490E857ABC}">
      <dgm:prSet/>
      <dgm:spPr/>
      <dgm:t>
        <a:bodyPr/>
        <a:lstStyle/>
        <a:p>
          <a:endParaRPr lang="en-US" sz="3600"/>
        </a:p>
      </dgm:t>
    </dgm:pt>
    <dgm:pt modelId="{2ADF2126-6EC3-4615-8B4E-433D787ABF17}">
      <dgm:prSet custT="1"/>
      <dgm:spPr/>
      <dgm:t>
        <a:bodyPr/>
        <a:lstStyle/>
        <a:p>
          <a:r>
            <a:rPr lang="en-US" sz="3600" dirty="0"/>
            <a:t>Continuous improvement</a:t>
          </a:r>
        </a:p>
      </dgm:t>
    </dgm:pt>
    <dgm:pt modelId="{D99EFEB2-35B5-4891-B34D-D2A83B3E4452}" type="parTrans" cxnId="{EAA145D1-B7AC-47AB-8A7D-D67BFF53E3DA}">
      <dgm:prSet/>
      <dgm:spPr/>
      <dgm:t>
        <a:bodyPr/>
        <a:lstStyle/>
        <a:p>
          <a:endParaRPr lang="en-US" sz="3600"/>
        </a:p>
      </dgm:t>
    </dgm:pt>
    <dgm:pt modelId="{8CE6902F-0687-46A8-B447-86FEA54FACFB}" type="sibTrans" cxnId="{EAA145D1-B7AC-47AB-8A7D-D67BFF53E3DA}">
      <dgm:prSet/>
      <dgm:spPr/>
      <dgm:t>
        <a:bodyPr/>
        <a:lstStyle/>
        <a:p>
          <a:endParaRPr lang="en-US" sz="3600"/>
        </a:p>
      </dgm:t>
    </dgm:pt>
    <dgm:pt modelId="{54451F4A-E83D-4543-9242-DAD788B33995}" type="pres">
      <dgm:prSet presAssocID="{F5193A18-AA6F-4A84-8FB2-51EEC83D35B1}" presName="diagram" presStyleCnt="0">
        <dgm:presLayoutVars>
          <dgm:dir/>
          <dgm:resizeHandles val="exact"/>
        </dgm:presLayoutVars>
      </dgm:prSet>
      <dgm:spPr/>
    </dgm:pt>
    <dgm:pt modelId="{10809D43-A438-410A-8B72-2418C872912E}" type="pres">
      <dgm:prSet presAssocID="{C48713F3-0D59-4A98-A676-4B50F7CA3D41}" presName="node" presStyleLbl="node1" presStyleIdx="0" presStyleCnt="2">
        <dgm:presLayoutVars>
          <dgm:bulletEnabled val="1"/>
        </dgm:presLayoutVars>
      </dgm:prSet>
      <dgm:spPr/>
    </dgm:pt>
    <dgm:pt modelId="{A67A7C2D-1C23-4ABB-B34D-B53CB3D71FFF}" type="pres">
      <dgm:prSet presAssocID="{73D5F033-1EDC-4878-B01D-435F1DB0087D}" presName="sibTrans" presStyleCnt="0"/>
      <dgm:spPr/>
    </dgm:pt>
    <dgm:pt modelId="{A131B80E-7D6D-415B-84A5-C25C66454995}" type="pres">
      <dgm:prSet presAssocID="{2ADF2126-6EC3-4615-8B4E-433D787ABF17}" presName="node" presStyleLbl="node1" presStyleIdx="1" presStyleCnt="2">
        <dgm:presLayoutVars>
          <dgm:bulletEnabled val="1"/>
        </dgm:presLayoutVars>
      </dgm:prSet>
      <dgm:spPr/>
    </dgm:pt>
  </dgm:ptLst>
  <dgm:cxnLst>
    <dgm:cxn modelId="{87C28F3D-416D-4857-8585-C51371E363F7}" type="presOf" srcId="{2ADF2126-6EC3-4615-8B4E-433D787ABF17}" destId="{A131B80E-7D6D-415B-84A5-C25C66454995}" srcOrd="0" destOrd="0" presId="urn:microsoft.com/office/officeart/2005/8/layout/default"/>
    <dgm:cxn modelId="{EEF7547D-A81F-4B85-8212-86408C7B594B}" type="presOf" srcId="{C48713F3-0D59-4A98-A676-4B50F7CA3D41}" destId="{10809D43-A438-410A-8B72-2418C872912E}" srcOrd="0" destOrd="0" presId="urn:microsoft.com/office/officeart/2005/8/layout/default"/>
    <dgm:cxn modelId="{EAA145D1-B7AC-47AB-8A7D-D67BFF53E3DA}" srcId="{F5193A18-AA6F-4A84-8FB2-51EEC83D35B1}" destId="{2ADF2126-6EC3-4615-8B4E-433D787ABF17}" srcOrd="1" destOrd="0" parTransId="{D99EFEB2-35B5-4891-B34D-D2A83B3E4452}" sibTransId="{8CE6902F-0687-46A8-B447-86FEA54FACFB}"/>
    <dgm:cxn modelId="{F8D395E5-2F9F-4345-A851-2E5B9E81E66E}" type="presOf" srcId="{F5193A18-AA6F-4A84-8FB2-51EEC83D35B1}" destId="{54451F4A-E83D-4543-9242-DAD788B33995}" srcOrd="0" destOrd="0" presId="urn:microsoft.com/office/officeart/2005/8/layout/default"/>
    <dgm:cxn modelId="{9A033BF8-AA27-48CA-8976-D3490E857ABC}" srcId="{F5193A18-AA6F-4A84-8FB2-51EEC83D35B1}" destId="{C48713F3-0D59-4A98-A676-4B50F7CA3D41}" srcOrd="0" destOrd="0" parTransId="{2D934B21-E0E8-41F4-B953-AFBD0960BB82}" sibTransId="{73D5F033-1EDC-4878-B01D-435F1DB0087D}"/>
    <dgm:cxn modelId="{3B072A78-310F-40D7-9333-7430F35C23F0}" type="presParOf" srcId="{54451F4A-E83D-4543-9242-DAD788B33995}" destId="{10809D43-A438-410A-8B72-2418C872912E}" srcOrd="0" destOrd="0" presId="urn:microsoft.com/office/officeart/2005/8/layout/default"/>
    <dgm:cxn modelId="{D7650741-ACB6-42C9-963E-6AE28860FEB6}" type="presParOf" srcId="{54451F4A-E83D-4543-9242-DAD788B33995}" destId="{A67A7C2D-1C23-4ABB-B34D-B53CB3D71FFF}" srcOrd="1" destOrd="0" presId="urn:microsoft.com/office/officeart/2005/8/layout/default"/>
    <dgm:cxn modelId="{5755712C-1C43-4808-9003-F46D72F50DDB}" type="presParOf" srcId="{54451F4A-E83D-4543-9242-DAD788B33995}" destId="{A131B80E-7D6D-415B-84A5-C25C66454995}"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3D26AF61-4E79-4696-9EBB-0376D4DD09B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EC2FC5E-3A7E-472A-B8CC-8F6599F8F985}">
      <dgm:prSet custT="1"/>
      <dgm:spPr/>
      <dgm:t>
        <a:bodyPr/>
        <a:lstStyle/>
        <a:p>
          <a:r>
            <a:rPr lang="en-US" sz="3600" b="0" i="0" baseline="0" dirty="0"/>
            <a:t>Consider these elements in a plan for evaluation and continuous improvement:</a:t>
          </a:r>
          <a:endParaRPr lang="en-US" sz="3600" dirty="0"/>
        </a:p>
      </dgm:t>
    </dgm:pt>
    <dgm:pt modelId="{002DE5B0-29E6-4913-A1D4-878A47629333}" type="parTrans" cxnId="{17E403FB-1262-4BB1-A339-5D6B85F4E80B}">
      <dgm:prSet/>
      <dgm:spPr/>
      <dgm:t>
        <a:bodyPr/>
        <a:lstStyle/>
        <a:p>
          <a:endParaRPr lang="en-US"/>
        </a:p>
      </dgm:t>
    </dgm:pt>
    <dgm:pt modelId="{D4BB479D-0DB1-4204-ACF6-57BDA4660F1C}" type="sibTrans" cxnId="{17E403FB-1262-4BB1-A339-5D6B85F4E80B}">
      <dgm:prSet/>
      <dgm:spPr/>
      <dgm:t>
        <a:bodyPr/>
        <a:lstStyle/>
        <a:p>
          <a:endParaRPr lang="en-US"/>
        </a:p>
      </dgm:t>
    </dgm:pt>
    <dgm:pt modelId="{245846DF-5E19-4FA5-9D28-72594D413761}">
      <dgm:prSet/>
      <dgm:spPr/>
      <dgm:t>
        <a:bodyPr/>
        <a:lstStyle/>
        <a:p>
          <a:r>
            <a:rPr lang="en-US" b="0" i="0" baseline="0" dirty="0"/>
            <a:t>Legal</a:t>
          </a:r>
          <a:endParaRPr lang="en-US" dirty="0"/>
        </a:p>
      </dgm:t>
    </dgm:pt>
    <dgm:pt modelId="{CEF6DB53-DD5E-49E2-802A-C5172E4D4D01}" type="parTrans" cxnId="{5BAD0812-B5B9-484B-87CF-4CB172838343}">
      <dgm:prSet/>
      <dgm:spPr/>
      <dgm:t>
        <a:bodyPr/>
        <a:lstStyle/>
        <a:p>
          <a:endParaRPr lang="en-US"/>
        </a:p>
      </dgm:t>
    </dgm:pt>
    <dgm:pt modelId="{6F659B00-DEEA-417A-A955-7CC419DE5D56}" type="sibTrans" cxnId="{5BAD0812-B5B9-484B-87CF-4CB172838343}">
      <dgm:prSet/>
      <dgm:spPr/>
      <dgm:t>
        <a:bodyPr/>
        <a:lstStyle/>
        <a:p>
          <a:endParaRPr lang="en-US"/>
        </a:p>
      </dgm:t>
    </dgm:pt>
    <dgm:pt modelId="{7ADF3EC9-C5C3-4BE1-9168-85BD1C23DAB5}">
      <dgm:prSet/>
      <dgm:spPr/>
      <dgm:t>
        <a:bodyPr/>
        <a:lstStyle/>
        <a:p>
          <a:r>
            <a:rPr lang="en-US" b="0" i="0" baseline="0" dirty="0"/>
            <a:t>Financial</a:t>
          </a:r>
          <a:endParaRPr lang="en-US" dirty="0"/>
        </a:p>
      </dgm:t>
    </dgm:pt>
    <dgm:pt modelId="{CA5A3A2E-3E66-4444-8287-49FAD9C19A33}" type="parTrans" cxnId="{14333735-1C15-481C-84CD-BB4ADF40EB35}">
      <dgm:prSet/>
      <dgm:spPr/>
      <dgm:t>
        <a:bodyPr/>
        <a:lstStyle/>
        <a:p>
          <a:endParaRPr lang="en-US"/>
        </a:p>
      </dgm:t>
    </dgm:pt>
    <dgm:pt modelId="{91E35E33-A8E9-4C76-9014-2B183FB1F3E8}" type="sibTrans" cxnId="{14333735-1C15-481C-84CD-BB4ADF40EB35}">
      <dgm:prSet/>
      <dgm:spPr/>
      <dgm:t>
        <a:bodyPr/>
        <a:lstStyle/>
        <a:p>
          <a:endParaRPr lang="en-US"/>
        </a:p>
      </dgm:t>
    </dgm:pt>
    <dgm:pt modelId="{53CCDA52-C1EB-4A24-9226-DBF63E8A8856}">
      <dgm:prSet/>
      <dgm:spPr/>
      <dgm:t>
        <a:bodyPr/>
        <a:lstStyle/>
        <a:p>
          <a:r>
            <a:rPr lang="en-US" b="0" i="0" baseline="0" dirty="0"/>
            <a:t>Quality of life</a:t>
          </a:r>
          <a:endParaRPr lang="en-US" dirty="0"/>
        </a:p>
      </dgm:t>
    </dgm:pt>
    <dgm:pt modelId="{89092304-3D82-4353-B068-E9CC4755D0BB}" type="parTrans" cxnId="{CFCF7618-875A-44BA-9759-FC1A6852065A}">
      <dgm:prSet/>
      <dgm:spPr/>
      <dgm:t>
        <a:bodyPr/>
        <a:lstStyle/>
        <a:p>
          <a:endParaRPr lang="en-US"/>
        </a:p>
      </dgm:t>
    </dgm:pt>
    <dgm:pt modelId="{6D0C9A2C-231E-4D9F-9CB8-77BF9D452E1D}" type="sibTrans" cxnId="{CFCF7618-875A-44BA-9759-FC1A6852065A}">
      <dgm:prSet/>
      <dgm:spPr/>
      <dgm:t>
        <a:bodyPr/>
        <a:lstStyle/>
        <a:p>
          <a:endParaRPr lang="en-US"/>
        </a:p>
      </dgm:t>
    </dgm:pt>
    <dgm:pt modelId="{92758537-BFE4-4230-84C4-1A839638E3E2}" type="pres">
      <dgm:prSet presAssocID="{3D26AF61-4E79-4696-9EBB-0376D4DD09BB}" presName="linear" presStyleCnt="0">
        <dgm:presLayoutVars>
          <dgm:animLvl val="lvl"/>
          <dgm:resizeHandles val="exact"/>
        </dgm:presLayoutVars>
      </dgm:prSet>
      <dgm:spPr/>
    </dgm:pt>
    <dgm:pt modelId="{2936DC2A-0E18-4053-A64D-E0DD091BC1CD}" type="pres">
      <dgm:prSet presAssocID="{5EC2FC5E-3A7E-472A-B8CC-8F6599F8F985}" presName="parentText" presStyleLbl="node1" presStyleIdx="0" presStyleCnt="1">
        <dgm:presLayoutVars>
          <dgm:chMax val="0"/>
          <dgm:bulletEnabled val="1"/>
        </dgm:presLayoutVars>
      </dgm:prSet>
      <dgm:spPr/>
    </dgm:pt>
    <dgm:pt modelId="{77D192A6-3B06-4001-87FA-D0390D58AE43}" type="pres">
      <dgm:prSet presAssocID="{5EC2FC5E-3A7E-472A-B8CC-8F6599F8F985}" presName="childText" presStyleLbl="revTx" presStyleIdx="0" presStyleCnt="1">
        <dgm:presLayoutVars>
          <dgm:bulletEnabled val="1"/>
        </dgm:presLayoutVars>
      </dgm:prSet>
      <dgm:spPr/>
    </dgm:pt>
  </dgm:ptLst>
  <dgm:cxnLst>
    <dgm:cxn modelId="{48009411-F93C-4427-9031-0E37F64E7705}" type="presOf" srcId="{5EC2FC5E-3A7E-472A-B8CC-8F6599F8F985}" destId="{2936DC2A-0E18-4053-A64D-E0DD091BC1CD}" srcOrd="0" destOrd="0" presId="urn:microsoft.com/office/officeart/2005/8/layout/vList2"/>
    <dgm:cxn modelId="{5BAD0812-B5B9-484B-87CF-4CB172838343}" srcId="{5EC2FC5E-3A7E-472A-B8CC-8F6599F8F985}" destId="{245846DF-5E19-4FA5-9D28-72594D413761}" srcOrd="0" destOrd="0" parTransId="{CEF6DB53-DD5E-49E2-802A-C5172E4D4D01}" sibTransId="{6F659B00-DEEA-417A-A955-7CC419DE5D56}"/>
    <dgm:cxn modelId="{CFCF7618-875A-44BA-9759-FC1A6852065A}" srcId="{5EC2FC5E-3A7E-472A-B8CC-8F6599F8F985}" destId="{53CCDA52-C1EB-4A24-9226-DBF63E8A8856}" srcOrd="2" destOrd="0" parTransId="{89092304-3D82-4353-B068-E9CC4755D0BB}" sibTransId="{6D0C9A2C-231E-4D9F-9CB8-77BF9D452E1D}"/>
    <dgm:cxn modelId="{14333735-1C15-481C-84CD-BB4ADF40EB35}" srcId="{5EC2FC5E-3A7E-472A-B8CC-8F6599F8F985}" destId="{7ADF3EC9-C5C3-4BE1-9168-85BD1C23DAB5}" srcOrd="1" destOrd="0" parTransId="{CA5A3A2E-3E66-4444-8287-49FAD9C19A33}" sibTransId="{91E35E33-A8E9-4C76-9014-2B183FB1F3E8}"/>
    <dgm:cxn modelId="{25B06282-EA4F-4433-8D62-15380B0BB05A}" type="presOf" srcId="{3D26AF61-4E79-4696-9EBB-0376D4DD09BB}" destId="{92758537-BFE4-4230-84C4-1A839638E3E2}" srcOrd="0" destOrd="0" presId="urn:microsoft.com/office/officeart/2005/8/layout/vList2"/>
    <dgm:cxn modelId="{18E54385-27F8-4E86-9012-BFFB8FC6752E}" type="presOf" srcId="{245846DF-5E19-4FA5-9D28-72594D413761}" destId="{77D192A6-3B06-4001-87FA-D0390D58AE43}" srcOrd="0" destOrd="0" presId="urn:microsoft.com/office/officeart/2005/8/layout/vList2"/>
    <dgm:cxn modelId="{1134D3DE-4E94-4605-97B3-C5DF8FB54960}" type="presOf" srcId="{7ADF3EC9-C5C3-4BE1-9168-85BD1C23DAB5}" destId="{77D192A6-3B06-4001-87FA-D0390D58AE43}" srcOrd="0" destOrd="1" presId="urn:microsoft.com/office/officeart/2005/8/layout/vList2"/>
    <dgm:cxn modelId="{13227FF8-8A64-4594-965E-4BB6F2796C14}" type="presOf" srcId="{53CCDA52-C1EB-4A24-9226-DBF63E8A8856}" destId="{77D192A6-3B06-4001-87FA-D0390D58AE43}" srcOrd="0" destOrd="2" presId="urn:microsoft.com/office/officeart/2005/8/layout/vList2"/>
    <dgm:cxn modelId="{17E403FB-1262-4BB1-A339-5D6B85F4E80B}" srcId="{3D26AF61-4E79-4696-9EBB-0376D4DD09BB}" destId="{5EC2FC5E-3A7E-472A-B8CC-8F6599F8F985}" srcOrd="0" destOrd="0" parTransId="{002DE5B0-29E6-4913-A1D4-878A47629333}" sibTransId="{D4BB479D-0DB1-4204-ACF6-57BDA4660F1C}"/>
    <dgm:cxn modelId="{114FB78E-9AFD-4906-AAE6-11022B7F09BD}" type="presParOf" srcId="{92758537-BFE4-4230-84C4-1A839638E3E2}" destId="{2936DC2A-0E18-4053-A64D-E0DD091BC1CD}" srcOrd="0" destOrd="0" presId="urn:microsoft.com/office/officeart/2005/8/layout/vList2"/>
    <dgm:cxn modelId="{72DD361D-2CF7-4F5F-944D-19DF70826406}" type="presParOf" srcId="{92758537-BFE4-4230-84C4-1A839638E3E2}" destId="{77D192A6-3B06-4001-87FA-D0390D58AE43}"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3B136A1C-D383-48B6-BC59-6EDCA6D42F7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BDA3118-40C3-43ED-8313-C2F59DB5026F}">
      <dgm:prSet/>
      <dgm:spPr/>
      <dgm:t>
        <a:bodyPr/>
        <a:lstStyle/>
        <a:p>
          <a:r>
            <a:rPr lang="en-US" b="0" i="0" baseline="0" dirty="0"/>
            <a:t>Legal requirements about intersectionality, inclusion, and discrimination can vary between jurisdictions, and do not always ensure safety and protection for those in need. </a:t>
          </a:r>
          <a:endParaRPr lang="en-US" dirty="0"/>
        </a:p>
      </dgm:t>
    </dgm:pt>
    <dgm:pt modelId="{94A08E35-815D-4BC3-882D-D8A170DF81BE}" type="parTrans" cxnId="{ED5C843D-A5FF-40BB-BF01-5E78F57928F3}">
      <dgm:prSet/>
      <dgm:spPr/>
      <dgm:t>
        <a:bodyPr/>
        <a:lstStyle/>
        <a:p>
          <a:endParaRPr lang="en-US"/>
        </a:p>
      </dgm:t>
    </dgm:pt>
    <dgm:pt modelId="{34499A5A-DE5D-405D-8595-18DE6B3A6AC9}" type="sibTrans" cxnId="{ED5C843D-A5FF-40BB-BF01-5E78F57928F3}">
      <dgm:prSet/>
      <dgm:spPr/>
      <dgm:t>
        <a:bodyPr/>
        <a:lstStyle/>
        <a:p>
          <a:endParaRPr lang="en-US"/>
        </a:p>
      </dgm:t>
    </dgm:pt>
    <dgm:pt modelId="{C96F1446-F838-49BA-BF82-ED93A0AC7C9C}">
      <dgm:prSet/>
      <dgm:spPr/>
      <dgm:t>
        <a:bodyPr/>
        <a:lstStyle/>
        <a:p>
          <a:r>
            <a:rPr lang="en-US" dirty="0"/>
            <a:t>Regardless of legal obligation, extra effort should always be made to ensure all people are treated with dignity and that their needs are met appropriately.</a:t>
          </a:r>
        </a:p>
      </dgm:t>
    </dgm:pt>
    <dgm:pt modelId="{4CDDF2E8-9FD6-4A24-ABDE-9308DFBD6E17}" type="parTrans" cxnId="{C33975B8-CCBE-4ECE-A5FF-5B1310DC4057}">
      <dgm:prSet/>
      <dgm:spPr/>
      <dgm:t>
        <a:bodyPr/>
        <a:lstStyle/>
        <a:p>
          <a:endParaRPr lang="en-CA"/>
        </a:p>
      </dgm:t>
    </dgm:pt>
    <dgm:pt modelId="{2F7785A4-B4FF-48A8-B08E-5C9285FB1E67}" type="sibTrans" cxnId="{C33975B8-CCBE-4ECE-A5FF-5B1310DC4057}">
      <dgm:prSet/>
      <dgm:spPr/>
      <dgm:t>
        <a:bodyPr/>
        <a:lstStyle/>
        <a:p>
          <a:endParaRPr lang="en-CA"/>
        </a:p>
      </dgm:t>
    </dgm:pt>
    <dgm:pt modelId="{3A900995-45F1-4B95-9430-0C0D2FF7C4CC}">
      <dgm:prSet/>
      <dgm:spPr/>
      <dgm:t>
        <a:bodyPr/>
        <a:lstStyle/>
        <a:p>
          <a:r>
            <a:rPr lang="en-US" dirty="0"/>
            <a:t>It is important to ensure an effective system is in place to continuously review existing policies against current and emerging legislation. Pay particular attention to:</a:t>
          </a:r>
          <a:endParaRPr lang="en-CA" dirty="0"/>
        </a:p>
      </dgm:t>
    </dgm:pt>
    <dgm:pt modelId="{08B8E488-70F1-43DE-A234-9E7E5D7A0CA8}" type="parTrans" cxnId="{BD52A36B-B715-4FEA-A1B8-F320070CB389}">
      <dgm:prSet/>
      <dgm:spPr/>
      <dgm:t>
        <a:bodyPr/>
        <a:lstStyle/>
        <a:p>
          <a:endParaRPr lang="en-CA"/>
        </a:p>
      </dgm:t>
    </dgm:pt>
    <dgm:pt modelId="{A47517C1-CE4B-405D-B421-973723CFF44B}" type="sibTrans" cxnId="{BD52A36B-B715-4FEA-A1B8-F320070CB389}">
      <dgm:prSet/>
      <dgm:spPr/>
      <dgm:t>
        <a:bodyPr/>
        <a:lstStyle/>
        <a:p>
          <a:endParaRPr lang="en-CA"/>
        </a:p>
      </dgm:t>
    </dgm:pt>
    <dgm:pt modelId="{338C66F5-0DB2-4AF1-A4C0-89DF8616F38E}">
      <dgm:prSet custT="1"/>
      <dgm:spPr/>
      <dgm:t>
        <a:bodyPr/>
        <a:lstStyle/>
        <a:p>
          <a:r>
            <a:rPr lang="en-CA" sz="2000" dirty="0"/>
            <a:t>Human rights legislation</a:t>
          </a:r>
        </a:p>
      </dgm:t>
    </dgm:pt>
    <dgm:pt modelId="{FCD47789-6D92-45B7-B1D4-54E565D76506}" type="parTrans" cxnId="{E03CC65F-9E55-4A3A-A1C2-530644F7773E}">
      <dgm:prSet/>
      <dgm:spPr/>
      <dgm:t>
        <a:bodyPr/>
        <a:lstStyle/>
        <a:p>
          <a:endParaRPr lang="en-CA"/>
        </a:p>
      </dgm:t>
    </dgm:pt>
    <dgm:pt modelId="{5A56C1E8-D968-4CF8-8A30-ED22302D899C}" type="sibTrans" cxnId="{E03CC65F-9E55-4A3A-A1C2-530644F7773E}">
      <dgm:prSet/>
      <dgm:spPr/>
      <dgm:t>
        <a:bodyPr/>
        <a:lstStyle/>
        <a:p>
          <a:endParaRPr lang="en-CA"/>
        </a:p>
      </dgm:t>
    </dgm:pt>
    <dgm:pt modelId="{756455BF-FA7A-4E81-8EB1-A761038D8750}">
      <dgm:prSet custT="1"/>
      <dgm:spPr/>
      <dgm:t>
        <a:bodyPr/>
        <a:lstStyle/>
        <a:p>
          <a:r>
            <a:rPr lang="en-CA" sz="2000" dirty="0"/>
            <a:t>Workers’ compensation programs</a:t>
          </a:r>
        </a:p>
      </dgm:t>
    </dgm:pt>
    <dgm:pt modelId="{02301635-FF0B-467D-9F75-B06644EE191C}" type="parTrans" cxnId="{B8D6C0EF-1207-4F7D-9E93-0BBAA2B7B522}">
      <dgm:prSet/>
      <dgm:spPr/>
      <dgm:t>
        <a:bodyPr/>
        <a:lstStyle/>
        <a:p>
          <a:endParaRPr lang="en-CA"/>
        </a:p>
      </dgm:t>
    </dgm:pt>
    <dgm:pt modelId="{BBF6CBBD-039A-4F3D-878A-C67B3C505E19}" type="sibTrans" cxnId="{B8D6C0EF-1207-4F7D-9E93-0BBAA2B7B522}">
      <dgm:prSet/>
      <dgm:spPr/>
      <dgm:t>
        <a:bodyPr/>
        <a:lstStyle/>
        <a:p>
          <a:endParaRPr lang="en-CA"/>
        </a:p>
      </dgm:t>
    </dgm:pt>
    <dgm:pt modelId="{0CE2079F-4CE2-435A-A7BD-1E1AE6D9C65D}">
      <dgm:prSet custT="1"/>
      <dgm:spPr/>
      <dgm:t>
        <a:bodyPr/>
        <a:lstStyle/>
        <a:p>
          <a:r>
            <a:rPr lang="en-US" sz="2000" dirty="0"/>
            <a:t>Occupational health and safety legislation</a:t>
          </a:r>
          <a:endParaRPr lang="en-CA" sz="2000" dirty="0"/>
        </a:p>
      </dgm:t>
    </dgm:pt>
    <dgm:pt modelId="{44C27D7B-F814-4B96-9229-65747A2AF866}" type="parTrans" cxnId="{8B44E300-0932-435F-9980-2983D9D0CDBA}">
      <dgm:prSet/>
      <dgm:spPr/>
      <dgm:t>
        <a:bodyPr/>
        <a:lstStyle/>
        <a:p>
          <a:endParaRPr lang="en-CA"/>
        </a:p>
      </dgm:t>
    </dgm:pt>
    <dgm:pt modelId="{BF818B3A-D6BF-4A16-AD5C-1C992CD6156E}" type="sibTrans" cxnId="{8B44E300-0932-435F-9980-2983D9D0CDBA}">
      <dgm:prSet/>
      <dgm:spPr/>
      <dgm:t>
        <a:bodyPr/>
        <a:lstStyle/>
        <a:p>
          <a:endParaRPr lang="en-CA"/>
        </a:p>
      </dgm:t>
    </dgm:pt>
    <dgm:pt modelId="{FF60586D-910E-48CB-97F3-D0FDCA91B9A6}">
      <dgm:prSet custT="1"/>
      <dgm:spPr/>
      <dgm:t>
        <a:bodyPr/>
        <a:lstStyle/>
        <a:p>
          <a:r>
            <a:rPr lang="en-US" sz="2000" dirty="0"/>
            <a:t>Harassment and assault laws in the local area</a:t>
          </a:r>
          <a:endParaRPr lang="en-CA" sz="2000" dirty="0"/>
        </a:p>
      </dgm:t>
    </dgm:pt>
    <dgm:pt modelId="{F2129CE8-FFAD-4295-8407-6430117D8015}" type="parTrans" cxnId="{CE39A58D-889C-41DD-BA45-69BAB339422F}">
      <dgm:prSet/>
      <dgm:spPr/>
      <dgm:t>
        <a:bodyPr/>
        <a:lstStyle/>
        <a:p>
          <a:endParaRPr lang="en-CA"/>
        </a:p>
      </dgm:t>
    </dgm:pt>
    <dgm:pt modelId="{D2A026C2-F5CA-48A5-A612-A0C8D03ECB17}" type="sibTrans" cxnId="{CE39A58D-889C-41DD-BA45-69BAB339422F}">
      <dgm:prSet/>
      <dgm:spPr/>
      <dgm:t>
        <a:bodyPr/>
        <a:lstStyle/>
        <a:p>
          <a:endParaRPr lang="en-CA"/>
        </a:p>
      </dgm:t>
    </dgm:pt>
    <dgm:pt modelId="{68508E88-80EC-46D9-B918-F3A1BB137520}" type="pres">
      <dgm:prSet presAssocID="{3B136A1C-D383-48B6-BC59-6EDCA6D42F7E}" presName="linear" presStyleCnt="0">
        <dgm:presLayoutVars>
          <dgm:animLvl val="lvl"/>
          <dgm:resizeHandles val="exact"/>
        </dgm:presLayoutVars>
      </dgm:prSet>
      <dgm:spPr/>
    </dgm:pt>
    <dgm:pt modelId="{01DD33B6-8DF2-4C67-BC6A-1AA109A8B841}" type="pres">
      <dgm:prSet presAssocID="{EBDA3118-40C3-43ED-8313-C2F59DB5026F}" presName="parentText" presStyleLbl="node1" presStyleIdx="0" presStyleCnt="3">
        <dgm:presLayoutVars>
          <dgm:chMax val="0"/>
          <dgm:bulletEnabled val="1"/>
        </dgm:presLayoutVars>
      </dgm:prSet>
      <dgm:spPr/>
    </dgm:pt>
    <dgm:pt modelId="{B2C49068-830E-47E8-B34C-18A3D58F6F60}" type="pres">
      <dgm:prSet presAssocID="{34499A5A-DE5D-405D-8595-18DE6B3A6AC9}" presName="spacer" presStyleCnt="0"/>
      <dgm:spPr/>
    </dgm:pt>
    <dgm:pt modelId="{C7BF8E5D-F52A-4B42-89DF-B94049A9FE71}" type="pres">
      <dgm:prSet presAssocID="{C96F1446-F838-49BA-BF82-ED93A0AC7C9C}" presName="parentText" presStyleLbl="node1" presStyleIdx="1" presStyleCnt="3">
        <dgm:presLayoutVars>
          <dgm:chMax val="0"/>
          <dgm:bulletEnabled val="1"/>
        </dgm:presLayoutVars>
      </dgm:prSet>
      <dgm:spPr/>
    </dgm:pt>
    <dgm:pt modelId="{82EE5238-34FA-4157-974F-762357664906}" type="pres">
      <dgm:prSet presAssocID="{2F7785A4-B4FF-48A8-B08E-5C9285FB1E67}" presName="spacer" presStyleCnt="0"/>
      <dgm:spPr/>
    </dgm:pt>
    <dgm:pt modelId="{0EB3D00C-A8FD-4EB0-864D-8763BDCC3794}" type="pres">
      <dgm:prSet presAssocID="{3A900995-45F1-4B95-9430-0C0D2FF7C4CC}" presName="parentText" presStyleLbl="node1" presStyleIdx="2" presStyleCnt="3">
        <dgm:presLayoutVars>
          <dgm:chMax val="0"/>
          <dgm:bulletEnabled val="1"/>
        </dgm:presLayoutVars>
      </dgm:prSet>
      <dgm:spPr/>
    </dgm:pt>
    <dgm:pt modelId="{BB603D48-12C6-4258-8E5C-02C7C5F4DD88}" type="pres">
      <dgm:prSet presAssocID="{3A900995-45F1-4B95-9430-0C0D2FF7C4CC}" presName="childText" presStyleLbl="revTx" presStyleIdx="0" presStyleCnt="1">
        <dgm:presLayoutVars>
          <dgm:bulletEnabled val="1"/>
        </dgm:presLayoutVars>
      </dgm:prSet>
      <dgm:spPr/>
    </dgm:pt>
  </dgm:ptLst>
  <dgm:cxnLst>
    <dgm:cxn modelId="{8B44E300-0932-435F-9980-2983D9D0CDBA}" srcId="{3A900995-45F1-4B95-9430-0C0D2FF7C4CC}" destId="{0CE2079F-4CE2-435A-A7BD-1E1AE6D9C65D}" srcOrd="2" destOrd="0" parTransId="{44C27D7B-F814-4B96-9229-65747A2AF866}" sibTransId="{BF818B3A-D6BF-4A16-AD5C-1C992CD6156E}"/>
    <dgm:cxn modelId="{412B6724-EB4E-44E5-9A8F-2AC744219E59}" type="presOf" srcId="{FF60586D-910E-48CB-97F3-D0FDCA91B9A6}" destId="{BB603D48-12C6-4258-8E5C-02C7C5F4DD88}" srcOrd="0" destOrd="3" presId="urn:microsoft.com/office/officeart/2005/8/layout/vList2"/>
    <dgm:cxn modelId="{385CC028-65E2-456C-957F-6EF4D927331F}" type="presOf" srcId="{3B136A1C-D383-48B6-BC59-6EDCA6D42F7E}" destId="{68508E88-80EC-46D9-B918-F3A1BB137520}" srcOrd="0" destOrd="0" presId="urn:microsoft.com/office/officeart/2005/8/layout/vList2"/>
    <dgm:cxn modelId="{ED5C843D-A5FF-40BB-BF01-5E78F57928F3}" srcId="{3B136A1C-D383-48B6-BC59-6EDCA6D42F7E}" destId="{EBDA3118-40C3-43ED-8313-C2F59DB5026F}" srcOrd="0" destOrd="0" parTransId="{94A08E35-815D-4BC3-882D-D8A170DF81BE}" sibTransId="{34499A5A-DE5D-405D-8595-18DE6B3A6AC9}"/>
    <dgm:cxn modelId="{E03CC65F-9E55-4A3A-A1C2-530644F7773E}" srcId="{3A900995-45F1-4B95-9430-0C0D2FF7C4CC}" destId="{338C66F5-0DB2-4AF1-A4C0-89DF8616F38E}" srcOrd="0" destOrd="0" parTransId="{FCD47789-6D92-45B7-B1D4-54E565D76506}" sibTransId="{5A56C1E8-D968-4CF8-8A30-ED22302D899C}"/>
    <dgm:cxn modelId="{78713443-AF14-4BF1-B909-E20149123FF5}" type="presOf" srcId="{756455BF-FA7A-4E81-8EB1-A761038D8750}" destId="{BB603D48-12C6-4258-8E5C-02C7C5F4DD88}" srcOrd="0" destOrd="1" presId="urn:microsoft.com/office/officeart/2005/8/layout/vList2"/>
    <dgm:cxn modelId="{BD52A36B-B715-4FEA-A1B8-F320070CB389}" srcId="{3B136A1C-D383-48B6-BC59-6EDCA6D42F7E}" destId="{3A900995-45F1-4B95-9430-0C0D2FF7C4CC}" srcOrd="2" destOrd="0" parTransId="{08B8E488-70F1-43DE-A234-9E7E5D7A0CA8}" sibTransId="{A47517C1-CE4B-405D-B421-973723CFF44B}"/>
    <dgm:cxn modelId="{CE39A58D-889C-41DD-BA45-69BAB339422F}" srcId="{3A900995-45F1-4B95-9430-0C0D2FF7C4CC}" destId="{FF60586D-910E-48CB-97F3-D0FDCA91B9A6}" srcOrd="3" destOrd="0" parTransId="{F2129CE8-FFAD-4295-8407-6430117D8015}" sibTransId="{D2A026C2-F5CA-48A5-A612-A0C8D03ECB17}"/>
    <dgm:cxn modelId="{B8040592-19D7-495C-95B3-DEC30EA36C4A}" type="presOf" srcId="{EBDA3118-40C3-43ED-8313-C2F59DB5026F}" destId="{01DD33B6-8DF2-4C67-BC6A-1AA109A8B841}" srcOrd="0" destOrd="0" presId="urn:microsoft.com/office/officeart/2005/8/layout/vList2"/>
    <dgm:cxn modelId="{AA5382A3-2B56-4687-BAC6-E5C6E5C45063}" type="presOf" srcId="{0CE2079F-4CE2-435A-A7BD-1E1AE6D9C65D}" destId="{BB603D48-12C6-4258-8E5C-02C7C5F4DD88}" srcOrd="0" destOrd="2" presId="urn:microsoft.com/office/officeart/2005/8/layout/vList2"/>
    <dgm:cxn modelId="{57C84EA4-D86C-4373-8D46-F5CDD7F3A646}" type="presOf" srcId="{C96F1446-F838-49BA-BF82-ED93A0AC7C9C}" destId="{C7BF8E5D-F52A-4B42-89DF-B94049A9FE71}" srcOrd="0" destOrd="0" presId="urn:microsoft.com/office/officeart/2005/8/layout/vList2"/>
    <dgm:cxn modelId="{C33975B8-CCBE-4ECE-A5FF-5B1310DC4057}" srcId="{3B136A1C-D383-48B6-BC59-6EDCA6D42F7E}" destId="{C96F1446-F838-49BA-BF82-ED93A0AC7C9C}" srcOrd="1" destOrd="0" parTransId="{4CDDF2E8-9FD6-4A24-ABDE-9308DFBD6E17}" sibTransId="{2F7785A4-B4FF-48A8-B08E-5C9285FB1E67}"/>
    <dgm:cxn modelId="{802915D4-EC8B-4674-8BAB-19CAFC86D326}" type="presOf" srcId="{338C66F5-0DB2-4AF1-A4C0-89DF8616F38E}" destId="{BB603D48-12C6-4258-8E5C-02C7C5F4DD88}" srcOrd="0" destOrd="0" presId="urn:microsoft.com/office/officeart/2005/8/layout/vList2"/>
    <dgm:cxn modelId="{00B850DB-2220-4A9A-93B9-1D87D23A5705}" type="presOf" srcId="{3A900995-45F1-4B95-9430-0C0D2FF7C4CC}" destId="{0EB3D00C-A8FD-4EB0-864D-8763BDCC3794}" srcOrd="0" destOrd="0" presId="urn:microsoft.com/office/officeart/2005/8/layout/vList2"/>
    <dgm:cxn modelId="{B8D6C0EF-1207-4F7D-9E93-0BBAA2B7B522}" srcId="{3A900995-45F1-4B95-9430-0C0D2FF7C4CC}" destId="{756455BF-FA7A-4E81-8EB1-A761038D8750}" srcOrd="1" destOrd="0" parTransId="{02301635-FF0B-467D-9F75-B06644EE191C}" sibTransId="{BBF6CBBD-039A-4F3D-878A-C67B3C505E19}"/>
    <dgm:cxn modelId="{697CB2EF-D1ED-4800-AB92-A518F9847C31}" type="presParOf" srcId="{68508E88-80EC-46D9-B918-F3A1BB137520}" destId="{01DD33B6-8DF2-4C67-BC6A-1AA109A8B841}" srcOrd="0" destOrd="0" presId="urn:microsoft.com/office/officeart/2005/8/layout/vList2"/>
    <dgm:cxn modelId="{092BB351-43CE-4DB3-9C22-04F5A1077A1D}" type="presParOf" srcId="{68508E88-80EC-46D9-B918-F3A1BB137520}" destId="{B2C49068-830E-47E8-B34C-18A3D58F6F60}" srcOrd="1" destOrd="0" presId="urn:microsoft.com/office/officeart/2005/8/layout/vList2"/>
    <dgm:cxn modelId="{3843DE90-A5B2-44B1-9F52-DDAF88ED6D20}" type="presParOf" srcId="{68508E88-80EC-46D9-B918-F3A1BB137520}" destId="{C7BF8E5D-F52A-4B42-89DF-B94049A9FE71}" srcOrd="2" destOrd="0" presId="urn:microsoft.com/office/officeart/2005/8/layout/vList2"/>
    <dgm:cxn modelId="{731F768D-146A-4A8F-AE67-54E1AB97E30A}" type="presParOf" srcId="{68508E88-80EC-46D9-B918-F3A1BB137520}" destId="{82EE5238-34FA-4157-974F-762357664906}" srcOrd="3" destOrd="0" presId="urn:microsoft.com/office/officeart/2005/8/layout/vList2"/>
    <dgm:cxn modelId="{77B6A209-CE7D-4793-861F-007DF5F715FA}" type="presParOf" srcId="{68508E88-80EC-46D9-B918-F3A1BB137520}" destId="{0EB3D00C-A8FD-4EB0-864D-8763BDCC3794}" srcOrd="4" destOrd="0" presId="urn:microsoft.com/office/officeart/2005/8/layout/vList2"/>
    <dgm:cxn modelId="{3F728DFD-A944-49A3-8499-D65E86C08EC8}" type="presParOf" srcId="{68508E88-80EC-46D9-B918-F3A1BB137520}" destId="{BB603D48-12C6-4258-8E5C-02C7C5F4DD88}"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EFE594FE-E8AF-4AC5-9A70-3BF99882146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CA"/>
        </a:p>
      </dgm:t>
    </dgm:pt>
    <dgm:pt modelId="{D41090B9-4B18-4505-9A5F-DE09CE3CB6BA}">
      <dgm:prSet phldrT="[Text]" custT="1"/>
      <dgm:spPr/>
      <dgm:t>
        <a:bodyPr/>
        <a:lstStyle/>
        <a:p>
          <a:pPr>
            <a:buNone/>
          </a:pPr>
          <a:r>
            <a:rPr lang="en-US" sz="2200" dirty="0"/>
            <a:t>Consider monitoring costs of workplace programs to support intersectional initiatives. </a:t>
          </a:r>
          <a:endParaRPr lang="en-CA" sz="2200" dirty="0"/>
        </a:p>
      </dgm:t>
    </dgm:pt>
    <dgm:pt modelId="{6D931F3F-84CB-42A9-BD4B-6C7A263AF6AD}" type="parTrans" cxnId="{09987110-DB70-4A99-B710-24373AF927FC}">
      <dgm:prSet/>
      <dgm:spPr/>
      <dgm:t>
        <a:bodyPr/>
        <a:lstStyle/>
        <a:p>
          <a:endParaRPr lang="en-CA" sz="2200"/>
        </a:p>
      </dgm:t>
    </dgm:pt>
    <dgm:pt modelId="{C0BFAE1C-DFBD-416C-A664-152C96E9D56A}" type="sibTrans" cxnId="{09987110-DB70-4A99-B710-24373AF927FC}">
      <dgm:prSet/>
      <dgm:spPr/>
      <dgm:t>
        <a:bodyPr/>
        <a:lstStyle/>
        <a:p>
          <a:endParaRPr lang="en-CA" sz="2200"/>
        </a:p>
      </dgm:t>
    </dgm:pt>
    <dgm:pt modelId="{D1DFF6AF-7083-475E-BC38-2F0312F4AA88}">
      <dgm:prSet custT="1"/>
      <dgm:spPr/>
      <dgm:t>
        <a:bodyPr/>
        <a:lstStyle/>
        <a:p>
          <a:pPr>
            <a:buNone/>
          </a:pPr>
          <a:r>
            <a:rPr lang="en-US" sz="2200" dirty="0"/>
            <a:t>Prior to and after implementation, monitor and compare the following:</a:t>
          </a:r>
          <a:endParaRPr lang="en-CA" sz="2200" dirty="0"/>
        </a:p>
      </dgm:t>
    </dgm:pt>
    <dgm:pt modelId="{E2035129-8C8A-42BA-B853-01CE90D80F23}" type="parTrans" cxnId="{8AE3D503-5BB6-4D53-B584-ADF26AB04AAA}">
      <dgm:prSet/>
      <dgm:spPr/>
      <dgm:t>
        <a:bodyPr/>
        <a:lstStyle/>
        <a:p>
          <a:endParaRPr lang="en-CA" sz="2200"/>
        </a:p>
      </dgm:t>
    </dgm:pt>
    <dgm:pt modelId="{C31E1157-6DE8-4F16-8BE4-3A84BD50CBA2}" type="sibTrans" cxnId="{8AE3D503-5BB6-4D53-B584-ADF26AB04AAA}">
      <dgm:prSet/>
      <dgm:spPr/>
      <dgm:t>
        <a:bodyPr/>
        <a:lstStyle/>
        <a:p>
          <a:endParaRPr lang="en-CA" sz="2200"/>
        </a:p>
      </dgm:t>
    </dgm:pt>
    <dgm:pt modelId="{6C9FA48B-E5B3-451C-BDC9-6749E5771BA2}">
      <dgm:prSet custT="1"/>
      <dgm:spPr/>
      <dgm:t>
        <a:bodyPr/>
        <a:lstStyle/>
        <a:p>
          <a:pPr>
            <a:buFont typeface="Symbol" panose="05050102010706020507" pitchFamily="18" charset="2"/>
            <a:buChar char=""/>
          </a:pPr>
          <a:r>
            <a:rPr lang="en-CA" sz="2200" dirty="0"/>
            <a:t>Absenteeism</a:t>
          </a:r>
        </a:p>
      </dgm:t>
    </dgm:pt>
    <dgm:pt modelId="{AE0298CC-E933-43BD-BD1F-02541F24ECB4}" type="parTrans" cxnId="{749E93C4-2E67-4A89-BA51-14DA245376C0}">
      <dgm:prSet/>
      <dgm:spPr/>
      <dgm:t>
        <a:bodyPr/>
        <a:lstStyle/>
        <a:p>
          <a:endParaRPr lang="en-CA" sz="2200"/>
        </a:p>
      </dgm:t>
    </dgm:pt>
    <dgm:pt modelId="{AA71ACD7-125F-41BE-B810-57C7F3625919}" type="sibTrans" cxnId="{749E93C4-2E67-4A89-BA51-14DA245376C0}">
      <dgm:prSet/>
      <dgm:spPr/>
      <dgm:t>
        <a:bodyPr/>
        <a:lstStyle/>
        <a:p>
          <a:endParaRPr lang="en-CA" sz="2200"/>
        </a:p>
      </dgm:t>
    </dgm:pt>
    <dgm:pt modelId="{14A06D78-FF47-4B1B-8AF6-2AC1A8FAFA79}">
      <dgm:prSet custT="1"/>
      <dgm:spPr/>
      <dgm:t>
        <a:bodyPr/>
        <a:lstStyle/>
        <a:p>
          <a:pPr>
            <a:buFont typeface="Symbol" panose="05050102010706020507" pitchFamily="18" charset="2"/>
            <a:buChar char=""/>
          </a:pPr>
          <a:r>
            <a:rPr lang="en-US" sz="2200"/>
            <a:t>Staff </a:t>
          </a:r>
          <a:r>
            <a:rPr lang="en-CA" sz="2200"/>
            <a:t>turnover</a:t>
          </a:r>
        </a:p>
      </dgm:t>
    </dgm:pt>
    <dgm:pt modelId="{FD877B5F-0EC6-4465-B703-A3A656B94BDF}" type="parTrans" cxnId="{ADE63678-D971-4CD8-BC78-A7D89062A02F}">
      <dgm:prSet/>
      <dgm:spPr/>
      <dgm:t>
        <a:bodyPr/>
        <a:lstStyle/>
        <a:p>
          <a:endParaRPr lang="en-CA" sz="2200"/>
        </a:p>
      </dgm:t>
    </dgm:pt>
    <dgm:pt modelId="{A256DCD3-B5FF-4CA4-B22C-49BD900E6763}" type="sibTrans" cxnId="{ADE63678-D971-4CD8-BC78-A7D89062A02F}">
      <dgm:prSet/>
      <dgm:spPr/>
      <dgm:t>
        <a:bodyPr/>
        <a:lstStyle/>
        <a:p>
          <a:endParaRPr lang="en-CA" sz="2200"/>
        </a:p>
      </dgm:t>
    </dgm:pt>
    <dgm:pt modelId="{75BB5785-2595-4BFF-85BB-28ABE631F0B5}">
      <dgm:prSet custT="1"/>
      <dgm:spPr/>
      <dgm:t>
        <a:bodyPr/>
        <a:lstStyle/>
        <a:p>
          <a:pPr>
            <a:buFont typeface="Symbol" panose="05050102010706020507" pitchFamily="18" charset="2"/>
            <a:buChar char=""/>
          </a:pPr>
          <a:r>
            <a:rPr lang="en-US" sz="2200" dirty="0"/>
            <a:t>Use of EAPs (Employee Assistance Programs) </a:t>
          </a:r>
          <a:endParaRPr lang="en-CA" sz="2200" dirty="0"/>
        </a:p>
      </dgm:t>
    </dgm:pt>
    <dgm:pt modelId="{F15770C2-2D9F-470B-96F9-5EDB027971EE}" type="parTrans" cxnId="{C069D3E5-71CD-4BFE-ABBF-F7D692C1912F}">
      <dgm:prSet/>
      <dgm:spPr/>
      <dgm:t>
        <a:bodyPr/>
        <a:lstStyle/>
        <a:p>
          <a:endParaRPr lang="en-CA" sz="2200"/>
        </a:p>
      </dgm:t>
    </dgm:pt>
    <dgm:pt modelId="{3BCD800D-9800-4F17-A098-4E6A2D70676C}" type="sibTrans" cxnId="{C069D3E5-71CD-4BFE-ABBF-F7D692C1912F}">
      <dgm:prSet/>
      <dgm:spPr/>
      <dgm:t>
        <a:bodyPr/>
        <a:lstStyle/>
        <a:p>
          <a:endParaRPr lang="en-CA" sz="2200"/>
        </a:p>
      </dgm:t>
    </dgm:pt>
    <dgm:pt modelId="{C217E7D2-3697-4ED2-BA98-B637896F0B8A}">
      <dgm:prSet custT="1"/>
      <dgm:spPr/>
      <dgm:t>
        <a:bodyPr/>
        <a:lstStyle/>
        <a:p>
          <a:pPr>
            <a:buFont typeface="Symbol" panose="05050102010706020507" pitchFamily="18" charset="2"/>
            <a:buChar char=""/>
          </a:pPr>
          <a:r>
            <a:rPr lang="en-CA" sz="2200"/>
            <a:t>Workplace grievance claims</a:t>
          </a:r>
        </a:p>
      </dgm:t>
    </dgm:pt>
    <dgm:pt modelId="{46A5D8BE-1751-4425-8FB0-B270B13D82F4}" type="parTrans" cxnId="{FCD5DF55-59E6-44AD-9D06-96318A07509D}">
      <dgm:prSet/>
      <dgm:spPr/>
      <dgm:t>
        <a:bodyPr/>
        <a:lstStyle/>
        <a:p>
          <a:endParaRPr lang="en-CA" sz="2200"/>
        </a:p>
      </dgm:t>
    </dgm:pt>
    <dgm:pt modelId="{8CBB3F0E-FB7E-43DA-BA79-8C2DF89914FC}" type="sibTrans" cxnId="{FCD5DF55-59E6-44AD-9D06-96318A07509D}">
      <dgm:prSet/>
      <dgm:spPr/>
      <dgm:t>
        <a:bodyPr/>
        <a:lstStyle/>
        <a:p>
          <a:endParaRPr lang="en-CA" sz="2200"/>
        </a:p>
      </dgm:t>
    </dgm:pt>
    <dgm:pt modelId="{74ADDB80-9D7C-46C9-8298-B6C0A18B8D54}">
      <dgm:prSet custT="1"/>
      <dgm:spPr/>
      <dgm:t>
        <a:bodyPr/>
        <a:lstStyle/>
        <a:p>
          <a:pPr>
            <a:buFont typeface="Symbol" panose="05050102010706020507" pitchFamily="18" charset="2"/>
            <a:buChar char=""/>
          </a:pPr>
          <a:r>
            <a:rPr lang="en-CA" sz="2200"/>
            <a:t>Legal processes</a:t>
          </a:r>
        </a:p>
      </dgm:t>
    </dgm:pt>
    <dgm:pt modelId="{0BC23CBB-260F-4AA7-8AB8-A1BA70D25F8D}" type="parTrans" cxnId="{9FD540BD-8592-4FB2-A47E-983692884337}">
      <dgm:prSet/>
      <dgm:spPr/>
      <dgm:t>
        <a:bodyPr/>
        <a:lstStyle/>
        <a:p>
          <a:endParaRPr lang="en-CA" sz="2200"/>
        </a:p>
      </dgm:t>
    </dgm:pt>
    <dgm:pt modelId="{EEA7A8B3-A2D0-41B3-99D1-9F164ADC4F01}" type="sibTrans" cxnId="{9FD540BD-8592-4FB2-A47E-983692884337}">
      <dgm:prSet/>
      <dgm:spPr/>
      <dgm:t>
        <a:bodyPr/>
        <a:lstStyle/>
        <a:p>
          <a:endParaRPr lang="en-CA" sz="2200"/>
        </a:p>
      </dgm:t>
    </dgm:pt>
    <dgm:pt modelId="{74881C3C-56E2-4DDE-B716-3469976DDA7A}">
      <dgm:prSet custT="1"/>
      <dgm:spPr/>
      <dgm:t>
        <a:bodyPr/>
        <a:lstStyle/>
        <a:p>
          <a:pPr>
            <a:buNone/>
          </a:pPr>
          <a:r>
            <a:rPr lang="en-US" sz="2200" dirty="0"/>
            <a:t>Consider whether the money invested in intersectional supports and programming for the workplace resulted in positive changes in productivity or money lost due to the above examples.</a:t>
          </a:r>
          <a:endParaRPr lang="en-CA" sz="2200" dirty="0"/>
        </a:p>
      </dgm:t>
    </dgm:pt>
    <dgm:pt modelId="{93729EEB-73D6-44EE-96D3-D8A133CBA999}" type="parTrans" cxnId="{CA9C5764-F1DA-47B8-B9A4-10689AA3C7F0}">
      <dgm:prSet/>
      <dgm:spPr/>
      <dgm:t>
        <a:bodyPr/>
        <a:lstStyle/>
        <a:p>
          <a:endParaRPr lang="en-CA" sz="2200"/>
        </a:p>
      </dgm:t>
    </dgm:pt>
    <dgm:pt modelId="{24F0965B-F4D1-45F7-9CBF-5A835C4936C6}" type="sibTrans" cxnId="{CA9C5764-F1DA-47B8-B9A4-10689AA3C7F0}">
      <dgm:prSet/>
      <dgm:spPr/>
      <dgm:t>
        <a:bodyPr/>
        <a:lstStyle/>
        <a:p>
          <a:endParaRPr lang="en-CA" sz="2200"/>
        </a:p>
      </dgm:t>
    </dgm:pt>
    <dgm:pt modelId="{7EBC882A-91FD-431D-A6BC-0C0D8D5CE5BC}" type="pres">
      <dgm:prSet presAssocID="{EFE594FE-E8AF-4AC5-9A70-3BF998821466}" presName="vert0" presStyleCnt="0">
        <dgm:presLayoutVars>
          <dgm:dir/>
          <dgm:animOne val="branch"/>
          <dgm:animLvl val="lvl"/>
        </dgm:presLayoutVars>
      </dgm:prSet>
      <dgm:spPr/>
    </dgm:pt>
    <dgm:pt modelId="{55A691BD-0C6B-417A-9F82-A5AFD3BAD53D}" type="pres">
      <dgm:prSet presAssocID="{D41090B9-4B18-4505-9A5F-DE09CE3CB6BA}" presName="thickLine" presStyleLbl="alignNode1" presStyleIdx="0" presStyleCnt="3"/>
      <dgm:spPr/>
    </dgm:pt>
    <dgm:pt modelId="{A9CAF423-7C97-4253-9FFD-43D4F3E3FB93}" type="pres">
      <dgm:prSet presAssocID="{D41090B9-4B18-4505-9A5F-DE09CE3CB6BA}" presName="horz1" presStyleCnt="0"/>
      <dgm:spPr/>
    </dgm:pt>
    <dgm:pt modelId="{E667F693-8F2A-41D1-B3D6-B2BBB417C668}" type="pres">
      <dgm:prSet presAssocID="{D41090B9-4B18-4505-9A5F-DE09CE3CB6BA}" presName="tx1" presStyleLbl="revTx" presStyleIdx="0" presStyleCnt="8" custScaleX="500000" custScaleY="35462"/>
      <dgm:spPr/>
    </dgm:pt>
    <dgm:pt modelId="{CCDBF958-F3AE-47AF-9296-6D80715CC8DA}" type="pres">
      <dgm:prSet presAssocID="{D41090B9-4B18-4505-9A5F-DE09CE3CB6BA}" presName="vert1" presStyleCnt="0"/>
      <dgm:spPr/>
    </dgm:pt>
    <dgm:pt modelId="{752288E6-7EF3-4CE3-A000-BE5C9ECFFBA4}" type="pres">
      <dgm:prSet presAssocID="{D1DFF6AF-7083-475E-BC38-2F0312F4AA88}" presName="thickLine" presStyleLbl="alignNode1" presStyleIdx="1" presStyleCnt="3"/>
      <dgm:spPr/>
    </dgm:pt>
    <dgm:pt modelId="{1BA2FC42-9B72-44D1-8ADD-93CAAB39B732}" type="pres">
      <dgm:prSet presAssocID="{D1DFF6AF-7083-475E-BC38-2F0312F4AA88}" presName="horz1" presStyleCnt="0"/>
      <dgm:spPr/>
    </dgm:pt>
    <dgm:pt modelId="{4FA12725-078F-41B7-941C-87858DEDE7DC}" type="pres">
      <dgm:prSet presAssocID="{D1DFF6AF-7083-475E-BC38-2F0312F4AA88}" presName="tx1" presStyleLbl="revTx" presStyleIdx="1" presStyleCnt="8" custScaleX="197622"/>
      <dgm:spPr/>
    </dgm:pt>
    <dgm:pt modelId="{0DAC57D0-4886-4285-8A84-67837C7109C2}" type="pres">
      <dgm:prSet presAssocID="{D1DFF6AF-7083-475E-BC38-2F0312F4AA88}" presName="vert1" presStyleCnt="0"/>
      <dgm:spPr/>
    </dgm:pt>
    <dgm:pt modelId="{25B6397E-34EF-4067-AD24-1935323A6C59}" type="pres">
      <dgm:prSet presAssocID="{6C9FA48B-E5B3-451C-BDC9-6749E5771BA2}" presName="vertSpace2a" presStyleCnt="0"/>
      <dgm:spPr/>
    </dgm:pt>
    <dgm:pt modelId="{DF10C2B2-24C7-4FB4-8EEB-FFB58F6C4331}" type="pres">
      <dgm:prSet presAssocID="{6C9FA48B-E5B3-451C-BDC9-6749E5771BA2}" presName="horz2" presStyleCnt="0"/>
      <dgm:spPr/>
    </dgm:pt>
    <dgm:pt modelId="{20D1BD24-278F-4C14-B856-258912547791}" type="pres">
      <dgm:prSet presAssocID="{6C9FA48B-E5B3-451C-BDC9-6749E5771BA2}" presName="horzSpace2" presStyleCnt="0"/>
      <dgm:spPr/>
    </dgm:pt>
    <dgm:pt modelId="{0198B62F-7F23-4FB2-96AA-75ABEADBA61F}" type="pres">
      <dgm:prSet presAssocID="{6C9FA48B-E5B3-451C-BDC9-6749E5771BA2}" presName="tx2" presStyleLbl="revTx" presStyleIdx="2" presStyleCnt="8"/>
      <dgm:spPr/>
    </dgm:pt>
    <dgm:pt modelId="{E379CF73-7787-40B1-9808-BC4F45D022F8}" type="pres">
      <dgm:prSet presAssocID="{6C9FA48B-E5B3-451C-BDC9-6749E5771BA2}" presName="vert2" presStyleCnt="0"/>
      <dgm:spPr/>
    </dgm:pt>
    <dgm:pt modelId="{8D7484BB-650C-4731-BDF2-B759A468C0AB}" type="pres">
      <dgm:prSet presAssocID="{6C9FA48B-E5B3-451C-BDC9-6749E5771BA2}" presName="thinLine2b" presStyleLbl="callout" presStyleIdx="0" presStyleCnt="5"/>
      <dgm:spPr/>
    </dgm:pt>
    <dgm:pt modelId="{8FC171FB-0A2A-4549-BD81-BC33280CD373}" type="pres">
      <dgm:prSet presAssocID="{6C9FA48B-E5B3-451C-BDC9-6749E5771BA2}" presName="vertSpace2b" presStyleCnt="0"/>
      <dgm:spPr/>
    </dgm:pt>
    <dgm:pt modelId="{DA950338-A98C-4951-B47F-6BDDEE4D1A4E}" type="pres">
      <dgm:prSet presAssocID="{14A06D78-FF47-4B1B-8AF6-2AC1A8FAFA79}" presName="horz2" presStyleCnt="0"/>
      <dgm:spPr/>
    </dgm:pt>
    <dgm:pt modelId="{067038A7-80AE-4FC5-B621-3D1593F56A8B}" type="pres">
      <dgm:prSet presAssocID="{14A06D78-FF47-4B1B-8AF6-2AC1A8FAFA79}" presName="horzSpace2" presStyleCnt="0"/>
      <dgm:spPr/>
    </dgm:pt>
    <dgm:pt modelId="{2B9A1CB2-A1CA-4B10-9526-8834078A02F9}" type="pres">
      <dgm:prSet presAssocID="{14A06D78-FF47-4B1B-8AF6-2AC1A8FAFA79}" presName="tx2" presStyleLbl="revTx" presStyleIdx="3" presStyleCnt="8"/>
      <dgm:spPr/>
    </dgm:pt>
    <dgm:pt modelId="{24550E4E-DBC9-47C4-AD5C-97D9A6312FD8}" type="pres">
      <dgm:prSet presAssocID="{14A06D78-FF47-4B1B-8AF6-2AC1A8FAFA79}" presName="vert2" presStyleCnt="0"/>
      <dgm:spPr/>
    </dgm:pt>
    <dgm:pt modelId="{3058F007-DB3B-479C-9EE1-D186174B3D0E}" type="pres">
      <dgm:prSet presAssocID="{14A06D78-FF47-4B1B-8AF6-2AC1A8FAFA79}" presName="thinLine2b" presStyleLbl="callout" presStyleIdx="1" presStyleCnt="5"/>
      <dgm:spPr/>
    </dgm:pt>
    <dgm:pt modelId="{EE93A1FF-16A1-47F6-902A-23D0D874D0A9}" type="pres">
      <dgm:prSet presAssocID="{14A06D78-FF47-4B1B-8AF6-2AC1A8FAFA79}" presName="vertSpace2b" presStyleCnt="0"/>
      <dgm:spPr/>
    </dgm:pt>
    <dgm:pt modelId="{F859421C-9F65-4080-9262-2A4E04A6E2BE}" type="pres">
      <dgm:prSet presAssocID="{75BB5785-2595-4BFF-85BB-28ABE631F0B5}" presName="horz2" presStyleCnt="0"/>
      <dgm:spPr/>
    </dgm:pt>
    <dgm:pt modelId="{D57B7A1C-B070-4C74-BF39-A9B2C2343BEC}" type="pres">
      <dgm:prSet presAssocID="{75BB5785-2595-4BFF-85BB-28ABE631F0B5}" presName="horzSpace2" presStyleCnt="0"/>
      <dgm:spPr/>
    </dgm:pt>
    <dgm:pt modelId="{6DA3FEF9-3648-468F-BBFF-314A44D35D15}" type="pres">
      <dgm:prSet presAssocID="{75BB5785-2595-4BFF-85BB-28ABE631F0B5}" presName="tx2" presStyleLbl="revTx" presStyleIdx="4" presStyleCnt="8"/>
      <dgm:spPr/>
    </dgm:pt>
    <dgm:pt modelId="{43751B18-E78C-493F-B57C-CA8C82335B07}" type="pres">
      <dgm:prSet presAssocID="{75BB5785-2595-4BFF-85BB-28ABE631F0B5}" presName="vert2" presStyleCnt="0"/>
      <dgm:spPr/>
    </dgm:pt>
    <dgm:pt modelId="{8794430D-E44F-439B-8E59-7C583C756541}" type="pres">
      <dgm:prSet presAssocID="{75BB5785-2595-4BFF-85BB-28ABE631F0B5}" presName="thinLine2b" presStyleLbl="callout" presStyleIdx="2" presStyleCnt="5"/>
      <dgm:spPr/>
    </dgm:pt>
    <dgm:pt modelId="{ABAEE0B9-253C-4AED-9310-986B492C8E79}" type="pres">
      <dgm:prSet presAssocID="{75BB5785-2595-4BFF-85BB-28ABE631F0B5}" presName="vertSpace2b" presStyleCnt="0"/>
      <dgm:spPr/>
    </dgm:pt>
    <dgm:pt modelId="{84E24C7C-2948-49B6-B199-911D0159B4B5}" type="pres">
      <dgm:prSet presAssocID="{C217E7D2-3697-4ED2-BA98-B637896F0B8A}" presName="horz2" presStyleCnt="0"/>
      <dgm:spPr/>
    </dgm:pt>
    <dgm:pt modelId="{3C243202-1C37-4713-A16B-CBA3F992B72F}" type="pres">
      <dgm:prSet presAssocID="{C217E7D2-3697-4ED2-BA98-B637896F0B8A}" presName="horzSpace2" presStyleCnt="0"/>
      <dgm:spPr/>
    </dgm:pt>
    <dgm:pt modelId="{D8E7AC4A-54F1-44C1-A629-D965FC468256}" type="pres">
      <dgm:prSet presAssocID="{C217E7D2-3697-4ED2-BA98-B637896F0B8A}" presName="tx2" presStyleLbl="revTx" presStyleIdx="5" presStyleCnt="8"/>
      <dgm:spPr/>
    </dgm:pt>
    <dgm:pt modelId="{84739518-CAD2-430A-8443-7613959617FE}" type="pres">
      <dgm:prSet presAssocID="{C217E7D2-3697-4ED2-BA98-B637896F0B8A}" presName="vert2" presStyleCnt="0"/>
      <dgm:spPr/>
    </dgm:pt>
    <dgm:pt modelId="{B0347898-BA42-4805-8DA4-C5FAC1644940}" type="pres">
      <dgm:prSet presAssocID="{C217E7D2-3697-4ED2-BA98-B637896F0B8A}" presName="thinLine2b" presStyleLbl="callout" presStyleIdx="3" presStyleCnt="5"/>
      <dgm:spPr/>
    </dgm:pt>
    <dgm:pt modelId="{18CBD167-8822-4F4B-80DE-5D2576C11DD1}" type="pres">
      <dgm:prSet presAssocID="{C217E7D2-3697-4ED2-BA98-B637896F0B8A}" presName="vertSpace2b" presStyleCnt="0"/>
      <dgm:spPr/>
    </dgm:pt>
    <dgm:pt modelId="{D3C5A758-1DAD-499A-8408-B4C3642E2B16}" type="pres">
      <dgm:prSet presAssocID="{74ADDB80-9D7C-46C9-8298-B6C0A18B8D54}" presName="horz2" presStyleCnt="0"/>
      <dgm:spPr/>
    </dgm:pt>
    <dgm:pt modelId="{8A3871CF-3FC1-46AB-A469-8486DB8EAD0F}" type="pres">
      <dgm:prSet presAssocID="{74ADDB80-9D7C-46C9-8298-B6C0A18B8D54}" presName="horzSpace2" presStyleCnt="0"/>
      <dgm:spPr/>
    </dgm:pt>
    <dgm:pt modelId="{9385F275-E155-453F-943D-98E968B440BA}" type="pres">
      <dgm:prSet presAssocID="{74ADDB80-9D7C-46C9-8298-B6C0A18B8D54}" presName="tx2" presStyleLbl="revTx" presStyleIdx="6" presStyleCnt="8"/>
      <dgm:spPr/>
    </dgm:pt>
    <dgm:pt modelId="{DA87940A-52D5-4403-A8E6-09D8B167CE02}" type="pres">
      <dgm:prSet presAssocID="{74ADDB80-9D7C-46C9-8298-B6C0A18B8D54}" presName="vert2" presStyleCnt="0"/>
      <dgm:spPr/>
    </dgm:pt>
    <dgm:pt modelId="{7537C2CD-BDB4-4B51-87A8-B6594BE4CD66}" type="pres">
      <dgm:prSet presAssocID="{74ADDB80-9D7C-46C9-8298-B6C0A18B8D54}" presName="thinLine2b" presStyleLbl="callout" presStyleIdx="4" presStyleCnt="5"/>
      <dgm:spPr/>
    </dgm:pt>
    <dgm:pt modelId="{90368B9A-8F85-404E-817E-3B6A9B520538}" type="pres">
      <dgm:prSet presAssocID="{74ADDB80-9D7C-46C9-8298-B6C0A18B8D54}" presName="vertSpace2b" presStyleCnt="0"/>
      <dgm:spPr/>
    </dgm:pt>
    <dgm:pt modelId="{B42973E9-FF98-4F21-B22C-07F69B7B6BFC}" type="pres">
      <dgm:prSet presAssocID="{74881C3C-56E2-4DDE-B716-3469976DDA7A}" presName="thickLine" presStyleLbl="alignNode1" presStyleIdx="2" presStyleCnt="3"/>
      <dgm:spPr/>
    </dgm:pt>
    <dgm:pt modelId="{44B58631-3706-43FD-9E23-E577ADB27A97}" type="pres">
      <dgm:prSet presAssocID="{74881C3C-56E2-4DDE-B716-3469976DDA7A}" presName="horz1" presStyleCnt="0"/>
      <dgm:spPr/>
    </dgm:pt>
    <dgm:pt modelId="{E38B1481-7AE9-4AFA-8305-C363FCE629CE}" type="pres">
      <dgm:prSet presAssocID="{74881C3C-56E2-4DDE-B716-3469976DDA7A}" presName="tx1" presStyleLbl="revTx" presStyleIdx="7" presStyleCnt="8" custScaleX="500000" custScaleY="62162"/>
      <dgm:spPr/>
    </dgm:pt>
    <dgm:pt modelId="{47726CB1-5B3A-4B2C-8651-5E890CE3C9AB}" type="pres">
      <dgm:prSet presAssocID="{74881C3C-56E2-4DDE-B716-3469976DDA7A}" presName="vert1" presStyleCnt="0"/>
      <dgm:spPr/>
    </dgm:pt>
  </dgm:ptLst>
  <dgm:cxnLst>
    <dgm:cxn modelId="{8AE3D503-5BB6-4D53-B584-ADF26AB04AAA}" srcId="{EFE594FE-E8AF-4AC5-9A70-3BF998821466}" destId="{D1DFF6AF-7083-475E-BC38-2F0312F4AA88}" srcOrd="1" destOrd="0" parTransId="{E2035129-8C8A-42BA-B853-01CE90D80F23}" sibTransId="{C31E1157-6DE8-4F16-8BE4-3A84BD50CBA2}"/>
    <dgm:cxn modelId="{09987110-DB70-4A99-B710-24373AF927FC}" srcId="{EFE594FE-E8AF-4AC5-9A70-3BF998821466}" destId="{D41090B9-4B18-4505-9A5F-DE09CE3CB6BA}" srcOrd="0" destOrd="0" parTransId="{6D931F3F-84CB-42A9-BD4B-6C7A263AF6AD}" sibTransId="{C0BFAE1C-DFBD-416C-A664-152C96E9D56A}"/>
    <dgm:cxn modelId="{80B1803D-A78B-4655-A32B-F0F445CB4C57}" type="presOf" srcId="{6C9FA48B-E5B3-451C-BDC9-6749E5771BA2}" destId="{0198B62F-7F23-4FB2-96AA-75ABEADBA61F}" srcOrd="0" destOrd="0" presId="urn:microsoft.com/office/officeart/2008/layout/LinedList"/>
    <dgm:cxn modelId="{B1E95C43-A9B5-43FA-9B24-476A9DA6F62B}" type="presOf" srcId="{74881C3C-56E2-4DDE-B716-3469976DDA7A}" destId="{E38B1481-7AE9-4AFA-8305-C363FCE629CE}" srcOrd="0" destOrd="0" presId="urn:microsoft.com/office/officeart/2008/layout/LinedList"/>
    <dgm:cxn modelId="{CA9C5764-F1DA-47B8-B9A4-10689AA3C7F0}" srcId="{EFE594FE-E8AF-4AC5-9A70-3BF998821466}" destId="{74881C3C-56E2-4DDE-B716-3469976DDA7A}" srcOrd="2" destOrd="0" parTransId="{93729EEB-73D6-44EE-96D3-D8A133CBA999}" sibTransId="{24F0965B-F4D1-45F7-9CBF-5A835C4936C6}"/>
    <dgm:cxn modelId="{CB034048-9DCD-446B-86AE-43560711BB25}" type="presOf" srcId="{74ADDB80-9D7C-46C9-8298-B6C0A18B8D54}" destId="{9385F275-E155-453F-943D-98E968B440BA}" srcOrd="0" destOrd="0" presId="urn:microsoft.com/office/officeart/2008/layout/LinedList"/>
    <dgm:cxn modelId="{BEF8336D-1FA1-4E67-9937-B336954A8AD7}" type="presOf" srcId="{EFE594FE-E8AF-4AC5-9A70-3BF998821466}" destId="{7EBC882A-91FD-431D-A6BC-0C0D8D5CE5BC}" srcOrd="0" destOrd="0" presId="urn:microsoft.com/office/officeart/2008/layout/LinedList"/>
    <dgm:cxn modelId="{FCD5DF55-59E6-44AD-9D06-96318A07509D}" srcId="{D1DFF6AF-7083-475E-BC38-2F0312F4AA88}" destId="{C217E7D2-3697-4ED2-BA98-B637896F0B8A}" srcOrd="3" destOrd="0" parTransId="{46A5D8BE-1751-4425-8FB0-B270B13D82F4}" sibTransId="{8CBB3F0E-FB7E-43DA-BA79-8C2DF89914FC}"/>
    <dgm:cxn modelId="{ADE63678-D971-4CD8-BC78-A7D89062A02F}" srcId="{D1DFF6AF-7083-475E-BC38-2F0312F4AA88}" destId="{14A06D78-FF47-4B1B-8AF6-2AC1A8FAFA79}" srcOrd="1" destOrd="0" parTransId="{FD877B5F-0EC6-4465-B703-A3A656B94BDF}" sibTransId="{A256DCD3-B5FF-4CA4-B22C-49BD900E6763}"/>
    <dgm:cxn modelId="{37E4DE88-6AB0-4B20-BD05-6D772A91D538}" type="presOf" srcId="{14A06D78-FF47-4B1B-8AF6-2AC1A8FAFA79}" destId="{2B9A1CB2-A1CA-4B10-9526-8834078A02F9}" srcOrd="0" destOrd="0" presId="urn:microsoft.com/office/officeart/2008/layout/LinedList"/>
    <dgm:cxn modelId="{0E6E2B8E-A95B-44EB-AFCF-432F7B338467}" type="presOf" srcId="{75BB5785-2595-4BFF-85BB-28ABE631F0B5}" destId="{6DA3FEF9-3648-468F-BBFF-314A44D35D15}" srcOrd="0" destOrd="0" presId="urn:microsoft.com/office/officeart/2008/layout/LinedList"/>
    <dgm:cxn modelId="{9FE95B9E-65A6-472D-B136-486D778CEA25}" type="presOf" srcId="{D41090B9-4B18-4505-9A5F-DE09CE3CB6BA}" destId="{E667F693-8F2A-41D1-B3D6-B2BBB417C668}" srcOrd="0" destOrd="0" presId="urn:microsoft.com/office/officeart/2008/layout/LinedList"/>
    <dgm:cxn modelId="{896ABEAE-9F6F-40E9-A7EE-1B66B70B9960}" type="presOf" srcId="{C217E7D2-3697-4ED2-BA98-B637896F0B8A}" destId="{D8E7AC4A-54F1-44C1-A629-D965FC468256}" srcOrd="0" destOrd="0" presId="urn:microsoft.com/office/officeart/2008/layout/LinedList"/>
    <dgm:cxn modelId="{9FD540BD-8592-4FB2-A47E-983692884337}" srcId="{D1DFF6AF-7083-475E-BC38-2F0312F4AA88}" destId="{74ADDB80-9D7C-46C9-8298-B6C0A18B8D54}" srcOrd="4" destOrd="0" parTransId="{0BC23CBB-260F-4AA7-8AB8-A1BA70D25F8D}" sibTransId="{EEA7A8B3-A2D0-41B3-99D1-9F164ADC4F01}"/>
    <dgm:cxn modelId="{749E93C4-2E67-4A89-BA51-14DA245376C0}" srcId="{D1DFF6AF-7083-475E-BC38-2F0312F4AA88}" destId="{6C9FA48B-E5B3-451C-BDC9-6749E5771BA2}" srcOrd="0" destOrd="0" parTransId="{AE0298CC-E933-43BD-BD1F-02541F24ECB4}" sibTransId="{AA71ACD7-125F-41BE-B810-57C7F3625919}"/>
    <dgm:cxn modelId="{01D41BE5-CCEC-4FAD-BB26-D261538C343E}" type="presOf" srcId="{D1DFF6AF-7083-475E-BC38-2F0312F4AA88}" destId="{4FA12725-078F-41B7-941C-87858DEDE7DC}" srcOrd="0" destOrd="0" presId="urn:microsoft.com/office/officeart/2008/layout/LinedList"/>
    <dgm:cxn modelId="{C069D3E5-71CD-4BFE-ABBF-F7D692C1912F}" srcId="{D1DFF6AF-7083-475E-BC38-2F0312F4AA88}" destId="{75BB5785-2595-4BFF-85BB-28ABE631F0B5}" srcOrd="2" destOrd="0" parTransId="{F15770C2-2D9F-470B-96F9-5EDB027971EE}" sibTransId="{3BCD800D-9800-4F17-A098-4E6A2D70676C}"/>
    <dgm:cxn modelId="{557F4D26-E0C8-4E74-B3A2-79601A1BB089}" type="presParOf" srcId="{7EBC882A-91FD-431D-A6BC-0C0D8D5CE5BC}" destId="{55A691BD-0C6B-417A-9F82-A5AFD3BAD53D}" srcOrd="0" destOrd="0" presId="urn:microsoft.com/office/officeart/2008/layout/LinedList"/>
    <dgm:cxn modelId="{38CA4144-04C0-4AEC-A789-0A792CC29189}" type="presParOf" srcId="{7EBC882A-91FD-431D-A6BC-0C0D8D5CE5BC}" destId="{A9CAF423-7C97-4253-9FFD-43D4F3E3FB93}" srcOrd="1" destOrd="0" presId="urn:microsoft.com/office/officeart/2008/layout/LinedList"/>
    <dgm:cxn modelId="{4F896D0F-2442-4976-833D-99169A8218E3}" type="presParOf" srcId="{A9CAF423-7C97-4253-9FFD-43D4F3E3FB93}" destId="{E667F693-8F2A-41D1-B3D6-B2BBB417C668}" srcOrd="0" destOrd="0" presId="urn:microsoft.com/office/officeart/2008/layout/LinedList"/>
    <dgm:cxn modelId="{F18EC8EC-7E92-4130-8AC9-F19BCA6BD5B4}" type="presParOf" srcId="{A9CAF423-7C97-4253-9FFD-43D4F3E3FB93}" destId="{CCDBF958-F3AE-47AF-9296-6D80715CC8DA}" srcOrd="1" destOrd="0" presId="urn:microsoft.com/office/officeart/2008/layout/LinedList"/>
    <dgm:cxn modelId="{8F058594-F6A0-4F83-BBAB-91AEFB76D459}" type="presParOf" srcId="{7EBC882A-91FD-431D-A6BC-0C0D8D5CE5BC}" destId="{752288E6-7EF3-4CE3-A000-BE5C9ECFFBA4}" srcOrd="2" destOrd="0" presId="urn:microsoft.com/office/officeart/2008/layout/LinedList"/>
    <dgm:cxn modelId="{E80CFEBF-ABAA-4DDB-BF7C-5C54538B6CDF}" type="presParOf" srcId="{7EBC882A-91FD-431D-A6BC-0C0D8D5CE5BC}" destId="{1BA2FC42-9B72-44D1-8ADD-93CAAB39B732}" srcOrd="3" destOrd="0" presId="urn:microsoft.com/office/officeart/2008/layout/LinedList"/>
    <dgm:cxn modelId="{51F3A4ED-FA62-4FB2-A6D4-2104B9D70257}" type="presParOf" srcId="{1BA2FC42-9B72-44D1-8ADD-93CAAB39B732}" destId="{4FA12725-078F-41B7-941C-87858DEDE7DC}" srcOrd="0" destOrd="0" presId="urn:microsoft.com/office/officeart/2008/layout/LinedList"/>
    <dgm:cxn modelId="{52275EDA-9DB9-4462-B0E2-A21B3694519F}" type="presParOf" srcId="{1BA2FC42-9B72-44D1-8ADD-93CAAB39B732}" destId="{0DAC57D0-4886-4285-8A84-67837C7109C2}" srcOrd="1" destOrd="0" presId="urn:microsoft.com/office/officeart/2008/layout/LinedList"/>
    <dgm:cxn modelId="{52F8F455-55D5-4AEA-9C9D-A52FEB734759}" type="presParOf" srcId="{0DAC57D0-4886-4285-8A84-67837C7109C2}" destId="{25B6397E-34EF-4067-AD24-1935323A6C59}" srcOrd="0" destOrd="0" presId="urn:microsoft.com/office/officeart/2008/layout/LinedList"/>
    <dgm:cxn modelId="{4895F0E1-8C74-47C8-AC2C-7E8B189727D0}" type="presParOf" srcId="{0DAC57D0-4886-4285-8A84-67837C7109C2}" destId="{DF10C2B2-24C7-4FB4-8EEB-FFB58F6C4331}" srcOrd="1" destOrd="0" presId="urn:microsoft.com/office/officeart/2008/layout/LinedList"/>
    <dgm:cxn modelId="{85006463-85B4-46E2-89C3-499AE8FFCB86}" type="presParOf" srcId="{DF10C2B2-24C7-4FB4-8EEB-FFB58F6C4331}" destId="{20D1BD24-278F-4C14-B856-258912547791}" srcOrd="0" destOrd="0" presId="urn:microsoft.com/office/officeart/2008/layout/LinedList"/>
    <dgm:cxn modelId="{91657359-5D75-4907-B938-0EB31AF05849}" type="presParOf" srcId="{DF10C2B2-24C7-4FB4-8EEB-FFB58F6C4331}" destId="{0198B62F-7F23-4FB2-96AA-75ABEADBA61F}" srcOrd="1" destOrd="0" presId="urn:microsoft.com/office/officeart/2008/layout/LinedList"/>
    <dgm:cxn modelId="{06B5400D-1534-4085-B311-065B628C9CAC}" type="presParOf" srcId="{DF10C2B2-24C7-4FB4-8EEB-FFB58F6C4331}" destId="{E379CF73-7787-40B1-9808-BC4F45D022F8}" srcOrd="2" destOrd="0" presId="urn:microsoft.com/office/officeart/2008/layout/LinedList"/>
    <dgm:cxn modelId="{AA45FF64-F6A6-475C-80A0-90DFCB195294}" type="presParOf" srcId="{0DAC57D0-4886-4285-8A84-67837C7109C2}" destId="{8D7484BB-650C-4731-BDF2-B759A468C0AB}" srcOrd="2" destOrd="0" presId="urn:microsoft.com/office/officeart/2008/layout/LinedList"/>
    <dgm:cxn modelId="{6EA2C2DF-CD87-43B7-8BC1-2F7D826E665A}" type="presParOf" srcId="{0DAC57D0-4886-4285-8A84-67837C7109C2}" destId="{8FC171FB-0A2A-4549-BD81-BC33280CD373}" srcOrd="3" destOrd="0" presId="urn:microsoft.com/office/officeart/2008/layout/LinedList"/>
    <dgm:cxn modelId="{B9867B1B-79B7-4865-AB03-5D67FEE320C4}" type="presParOf" srcId="{0DAC57D0-4886-4285-8A84-67837C7109C2}" destId="{DA950338-A98C-4951-B47F-6BDDEE4D1A4E}" srcOrd="4" destOrd="0" presId="urn:microsoft.com/office/officeart/2008/layout/LinedList"/>
    <dgm:cxn modelId="{CAF04BAB-5F31-4099-8C3A-96D24B96EB2C}" type="presParOf" srcId="{DA950338-A98C-4951-B47F-6BDDEE4D1A4E}" destId="{067038A7-80AE-4FC5-B621-3D1593F56A8B}" srcOrd="0" destOrd="0" presId="urn:microsoft.com/office/officeart/2008/layout/LinedList"/>
    <dgm:cxn modelId="{67CD177B-DA7B-42D0-8FBD-F3C4349F2EC3}" type="presParOf" srcId="{DA950338-A98C-4951-B47F-6BDDEE4D1A4E}" destId="{2B9A1CB2-A1CA-4B10-9526-8834078A02F9}" srcOrd="1" destOrd="0" presId="urn:microsoft.com/office/officeart/2008/layout/LinedList"/>
    <dgm:cxn modelId="{4DD21943-D23A-4606-B790-8E27C4BA91B4}" type="presParOf" srcId="{DA950338-A98C-4951-B47F-6BDDEE4D1A4E}" destId="{24550E4E-DBC9-47C4-AD5C-97D9A6312FD8}" srcOrd="2" destOrd="0" presId="urn:microsoft.com/office/officeart/2008/layout/LinedList"/>
    <dgm:cxn modelId="{12709B3B-8048-41CD-8F30-8BA7AAABA2CE}" type="presParOf" srcId="{0DAC57D0-4886-4285-8A84-67837C7109C2}" destId="{3058F007-DB3B-479C-9EE1-D186174B3D0E}" srcOrd="5" destOrd="0" presId="urn:microsoft.com/office/officeart/2008/layout/LinedList"/>
    <dgm:cxn modelId="{683ABCE3-0838-4A29-8EE3-1BC277065EAE}" type="presParOf" srcId="{0DAC57D0-4886-4285-8A84-67837C7109C2}" destId="{EE93A1FF-16A1-47F6-902A-23D0D874D0A9}" srcOrd="6" destOrd="0" presId="urn:microsoft.com/office/officeart/2008/layout/LinedList"/>
    <dgm:cxn modelId="{BE751AC2-0A4D-4EC0-BF82-BB8C5820EE79}" type="presParOf" srcId="{0DAC57D0-4886-4285-8A84-67837C7109C2}" destId="{F859421C-9F65-4080-9262-2A4E04A6E2BE}" srcOrd="7" destOrd="0" presId="urn:microsoft.com/office/officeart/2008/layout/LinedList"/>
    <dgm:cxn modelId="{CF893B14-8F51-4886-BFD7-791C9CEA90A1}" type="presParOf" srcId="{F859421C-9F65-4080-9262-2A4E04A6E2BE}" destId="{D57B7A1C-B070-4C74-BF39-A9B2C2343BEC}" srcOrd="0" destOrd="0" presId="urn:microsoft.com/office/officeart/2008/layout/LinedList"/>
    <dgm:cxn modelId="{D736D374-06C1-475D-900F-AD4C138C4512}" type="presParOf" srcId="{F859421C-9F65-4080-9262-2A4E04A6E2BE}" destId="{6DA3FEF9-3648-468F-BBFF-314A44D35D15}" srcOrd="1" destOrd="0" presId="urn:microsoft.com/office/officeart/2008/layout/LinedList"/>
    <dgm:cxn modelId="{791B2424-922B-42BC-9C94-182F6F939B6B}" type="presParOf" srcId="{F859421C-9F65-4080-9262-2A4E04A6E2BE}" destId="{43751B18-E78C-493F-B57C-CA8C82335B07}" srcOrd="2" destOrd="0" presId="urn:microsoft.com/office/officeart/2008/layout/LinedList"/>
    <dgm:cxn modelId="{EF486FBB-728F-42DF-B0E4-E74AD4C0F5E3}" type="presParOf" srcId="{0DAC57D0-4886-4285-8A84-67837C7109C2}" destId="{8794430D-E44F-439B-8E59-7C583C756541}" srcOrd="8" destOrd="0" presId="urn:microsoft.com/office/officeart/2008/layout/LinedList"/>
    <dgm:cxn modelId="{4A756DC1-79B5-45BD-A8A0-30CD27B4794E}" type="presParOf" srcId="{0DAC57D0-4886-4285-8A84-67837C7109C2}" destId="{ABAEE0B9-253C-4AED-9310-986B492C8E79}" srcOrd="9" destOrd="0" presId="urn:microsoft.com/office/officeart/2008/layout/LinedList"/>
    <dgm:cxn modelId="{E4FEE743-6165-4E9C-861E-C2B71F19CB24}" type="presParOf" srcId="{0DAC57D0-4886-4285-8A84-67837C7109C2}" destId="{84E24C7C-2948-49B6-B199-911D0159B4B5}" srcOrd="10" destOrd="0" presId="urn:microsoft.com/office/officeart/2008/layout/LinedList"/>
    <dgm:cxn modelId="{C515BFAF-35D0-4CA2-B613-DFE8AFBA5021}" type="presParOf" srcId="{84E24C7C-2948-49B6-B199-911D0159B4B5}" destId="{3C243202-1C37-4713-A16B-CBA3F992B72F}" srcOrd="0" destOrd="0" presId="urn:microsoft.com/office/officeart/2008/layout/LinedList"/>
    <dgm:cxn modelId="{D7E19FCC-08CD-4847-ABFA-12B29ABDE5D1}" type="presParOf" srcId="{84E24C7C-2948-49B6-B199-911D0159B4B5}" destId="{D8E7AC4A-54F1-44C1-A629-D965FC468256}" srcOrd="1" destOrd="0" presId="urn:microsoft.com/office/officeart/2008/layout/LinedList"/>
    <dgm:cxn modelId="{6EF3EF4C-6F06-42D7-8733-BFF00B966B47}" type="presParOf" srcId="{84E24C7C-2948-49B6-B199-911D0159B4B5}" destId="{84739518-CAD2-430A-8443-7613959617FE}" srcOrd="2" destOrd="0" presId="urn:microsoft.com/office/officeart/2008/layout/LinedList"/>
    <dgm:cxn modelId="{816BAF19-D134-4FF2-A8A5-87EBEFFD8EF7}" type="presParOf" srcId="{0DAC57D0-4886-4285-8A84-67837C7109C2}" destId="{B0347898-BA42-4805-8DA4-C5FAC1644940}" srcOrd="11" destOrd="0" presId="urn:microsoft.com/office/officeart/2008/layout/LinedList"/>
    <dgm:cxn modelId="{F6CFA002-69A1-4767-AEE9-7064A96E1192}" type="presParOf" srcId="{0DAC57D0-4886-4285-8A84-67837C7109C2}" destId="{18CBD167-8822-4F4B-80DE-5D2576C11DD1}" srcOrd="12" destOrd="0" presId="urn:microsoft.com/office/officeart/2008/layout/LinedList"/>
    <dgm:cxn modelId="{7EC6CB48-A725-4894-98AD-9411E3DE7D07}" type="presParOf" srcId="{0DAC57D0-4886-4285-8A84-67837C7109C2}" destId="{D3C5A758-1DAD-499A-8408-B4C3642E2B16}" srcOrd="13" destOrd="0" presId="urn:microsoft.com/office/officeart/2008/layout/LinedList"/>
    <dgm:cxn modelId="{598BD6CC-9138-4782-B5A9-FEE5BCD38F85}" type="presParOf" srcId="{D3C5A758-1DAD-499A-8408-B4C3642E2B16}" destId="{8A3871CF-3FC1-46AB-A469-8486DB8EAD0F}" srcOrd="0" destOrd="0" presId="urn:microsoft.com/office/officeart/2008/layout/LinedList"/>
    <dgm:cxn modelId="{E306121D-9E38-4CC5-A6C3-31FC348BF662}" type="presParOf" srcId="{D3C5A758-1DAD-499A-8408-B4C3642E2B16}" destId="{9385F275-E155-453F-943D-98E968B440BA}" srcOrd="1" destOrd="0" presId="urn:microsoft.com/office/officeart/2008/layout/LinedList"/>
    <dgm:cxn modelId="{149E824A-170A-4367-AF50-1A9C48F10ACB}" type="presParOf" srcId="{D3C5A758-1DAD-499A-8408-B4C3642E2B16}" destId="{DA87940A-52D5-4403-A8E6-09D8B167CE02}" srcOrd="2" destOrd="0" presId="urn:microsoft.com/office/officeart/2008/layout/LinedList"/>
    <dgm:cxn modelId="{561EDADF-2788-485B-926E-A71F474A5D72}" type="presParOf" srcId="{0DAC57D0-4886-4285-8A84-67837C7109C2}" destId="{7537C2CD-BDB4-4B51-87A8-B6594BE4CD66}" srcOrd="14" destOrd="0" presId="urn:microsoft.com/office/officeart/2008/layout/LinedList"/>
    <dgm:cxn modelId="{CA7F4476-FCD2-4243-A6FB-EE3CD4F32C96}" type="presParOf" srcId="{0DAC57D0-4886-4285-8A84-67837C7109C2}" destId="{90368B9A-8F85-404E-817E-3B6A9B520538}" srcOrd="15" destOrd="0" presId="urn:microsoft.com/office/officeart/2008/layout/LinedList"/>
    <dgm:cxn modelId="{069E772A-5F27-4E51-AD33-8427D054B79F}" type="presParOf" srcId="{7EBC882A-91FD-431D-A6BC-0C0D8D5CE5BC}" destId="{B42973E9-FF98-4F21-B22C-07F69B7B6BFC}" srcOrd="4" destOrd="0" presId="urn:microsoft.com/office/officeart/2008/layout/LinedList"/>
    <dgm:cxn modelId="{14FE6E39-D2C0-4023-A25F-A93DB87F0638}" type="presParOf" srcId="{7EBC882A-91FD-431D-A6BC-0C0D8D5CE5BC}" destId="{44B58631-3706-43FD-9E23-E577ADB27A97}" srcOrd="5" destOrd="0" presId="urn:microsoft.com/office/officeart/2008/layout/LinedList"/>
    <dgm:cxn modelId="{3D01F498-B199-4BAF-B308-CB97961F93BB}" type="presParOf" srcId="{44B58631-3706-43FD-9E23-E577ADB27A97}" destId="{E38B1481-7AE9-4AFA-8305-C363FCE629CE}" srcOrd="0" destOrd="0" presId="urn:microsoft.com/office/officeart/2008/layout/LinedList"/>
    <dgm:cxn modelId="{CD57B161-B1D2-4A16-BF4F-B7E77F7E98E6}" type="presParOf" srcId="{44B58631-3706-43FD-9E23-E577ADB27A97}" destId="{47726CB1-5B3A-4B2C-8651-5E890CE3C9AB}"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C19B716-10DA-4953-84EE-498523E4EB5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6D0DA1B9-7EF0-40B7-82DD-F2A448433708}">
      <dgm:prSet phldrT="[Text]" custT="1"/>
      <dgm:spPr/>
      <dgm:t>
        <a:bodyPr/>
        <a:lstStyle/>
        <a:p>
          <a:r>
            <a:rPr lang="en-CA" sz="2800" b="0" dirty="0"/>
            <a:t>Identity</a:t>
          </a:r>
          <a:endParaRPr lang="en-US" sz="2800" b="0" dirty="0"/>
        </a:p>
      </dgm:t>
    </dgm:pt>
    <dgm:pt modelId="{824DD336-1EEB-4333-929B-9AC563B874AA}" type="parTrans" cxnId="{EC30EBE8-6AF7-488B-A62A-4DF3A882AE97}">
      <dgm:prSet/>
      <dgm:spPr/>
      <dgm:t>
        <a:bodyPr/>
        <a:lstStyle/>
        <a:p>
          <a:endParaRPr lang="en-US" sz="2800"/>
        </a:p>
      </dgm:t>
    </dgm:pt>
    <dgm:pt modelId="{22E49303-CD58-486C-AFFC-71ACFB1D97C6}" type="sibTrans" cxnId="{EC30EBE8-6AF7-488B-A62A-4DF3A882AE97}">
      <dgm:prSet/>
      <dgm:spPr/>
      <dgm:t>
        <a:bodyPr/>
        <a:lstStyle/>
        <a:p>
          <a:endParaRPr lang="en-US" sz="2800"/>
        </a:p>
      </dgm:t>
    </dgm:pt>
    <dgm:pt modelId="{8547A3CC-6DA1-4D8E-A607-16D2A2CDB341}">
      <dgm:prSet custT="1"/>
      <dgm:spPr/>
      <dgm:t>
        <a:bodyPr/>
        <a:lstStyle/>
        <a:p>
          <a:r>
            <a:rPr lang="en-CA" sz="2800" b="0" dirty="0"/>
            <a:t>Social construct</a:t>
          </a:r>
        </a:p>
      </dgm:t>
    </dgm:pt>
    <dgm:pt modelId="{C283AE21-DB66-44B5-99CE-4F26BCCCE754}" type="parTrans" cxnId="{5550F9B8-11F1-4CD4-AD0D-991E8A2698EA}">
      <dgm:prSet/>
      <dgm:spPr/>
      <dgm:t>
        <a:bodyPr/>
        <a:lstStyle/>
        <a:p>
          <a:endParaRPr lang="en-US" sz="2800"/>
        </a:p>
      </dgm:t>
    </dgm:pt>
    <dgm:pt modelId="{71589DCA-F88F-43B6-AEC7-1D08F56CBA00}" type="sibTrans" cxnId="{5550F9B8-11F1-4CD4-AD0D-991E8A2698EA}">
      <dgm:prSet/>
      <dgm:spPr/>
      <dgm:t>
        <a:bodyPr/>
        <a:lstStyle/>
        <a:p>
          <a:endParaRPr lang="en-US" sz="2800"/>
        </a:p>
      </dgm:t>
    </dgm:pt>
    <dgm:pt modelId="{4F8B1BF2-E4BE-48D6-8037-D2C9B4690A10}">
      <dgm:prSet custT="1"/>
      <dgm:spPr/>
      <dgm:t>
        <a:bodyPr/>
        <a:lstStyle/>
        <a:p>
          <a:r>
            <a:rPr lang="en-CA" sz="2800" b="0" dirty="0"/>
            <a:t>Sex</a:t>
          </a:r>
        </a:p>
      </dgm:t>
    </dgm:pt>
    <dgm:pt modelId="{CEBE42D7-7D21-41A4-8E58-A24DE699005C}" type="parTrans" cxnId="{20B6B1CE-7C98-435B-BF1C-02090B66B073}">
      <dgm:prSet/>
      <dgm:spPr/>
      <dgm:t>
        <a:bodyPr/>
        <a:lstStyle/>
        <a:p>
          <a:endParaRPr lang="en-US" sz="2800"/>
        </a:p>
      </dgm:t>
    </dgm:pt>
    <dgm:pt modelId="{FA13B407-10F4-4FFD-B33F-0D05E2053A11}" type="sibTrans" cxnId="{20B6B1CE-7C98-435B-BF1C-02090B66B073}">
      <dgm:prSet/>
      <dgm:spPr/>
      <dgm:t>
        <a:bodyPr/>
        <a:lstStyle/>
        <a:p>
          <a:endParaRPr lang="en-US" sz="2800"/>
        </a:p>
      </dgm:t>
    </dgm:pt>
    <dgm:pt modelId="{93410AE2-E2E7-4D98-9A6F-5FCDAB17CAE1}">
      <dgm:prSet custT="1"/>
      <dgm:spPr/>
      <dgm:t>
        <a:bodyPr/>
        <a:lstStyle/>
        <a:p>
          <a:r>
            <a:rPr lang="en-CA" sz="2800" b="0" dirty="0"/>
            <a:t>Gender</a:t>
          </a:r>
        </a:p>
      </dgm:t>
    </dgm:pt>
    <dgm:pt modelId="{18476C19-DD7D-47CA-969B-32CD8017C80F}" type="parTrans" cxnId="{6FF94D9A-C483-4F0B-8C80-3550995F7340}">
      <dgm:prSet/>
      <dgm:spPr/>
      <dgm:t>
        <a:bodyPr/>
        <a:lstStyle/>
        <a:p>
          <a:endParaRPr lang="en-US" sz="2800"/>
        </a:p>
      </dgm:t>
    </dgm:pt>
    <dgm:pt modelId="{125875C5-3805-4483-B8C2-A1B4993A2C3A}" type="sibTrans" cxnId="{6FF94D9A-C483-4F0B-8C80-3550995F7340}">
      <dgm:prSet/>
      <dgm:spPr/>
      <dgm:t>
        <a:bodyPr/>
        <a:lstStyle/>
        <a:p>
          <a:endParaRPr lang="en-US" sz="2800"/>
        </a:p>
      </dgm:t>
    </dgm:pt>
    <dgm:pt modelId="{9E1ED1AD-00CA-4675-B835-350C567D1F9F}">
      <dgm:prSet custT="1"/>
      <dgm:spPr/>
      <dgm:t>
        <a:bodyPr/>
        <a:lstStyle/>
        <a:p>
          <a:r>
            <a:rPr lang="en-CA" sz="2800" b="0" dirty="0"/>
            <a:t>Sexism and gender discrimination</a:t>
          </a:r>
        </a:p>
      </dgm:t>
    </dgm:pt>
    <dgm:pt modelId="{72EB6950-108B-4261-B07A-B7EC47E31CB6}" type="parTrans" cxnId="{2F0D872E-D241-43C0-BF80-FFBAA3935CC6}">
      <dgm:prSet/>
      <dgm:spPr/>
      <dgm:t>
        <a:bodyPr/>
        <a:lstStyle/>
        <a:p>
          <a:endParaRPr lang="en-US" sz="2800"/>
        </a:p>
      </dgm:t>
    </dgm:pt>
    <dgm:pt modelId="{0A84E516-59E5-4765-A02E-7F5D5F6D74BD}" type="sibTrans" cxnId="{2F0D872E-D241-43C0-BF80-FFBAA3935CC6}">
      <dgm:prSet/>
      <dgm:spPr/>
      <dgm:t>
        <a:bodyPr/>
        <a:lstStyle/>
        <a:p>
          <a:endParaRPr lang="en-US" sz="2800"/>
        </a:p>
      </dgm:t>
    </dgm:pt>
    <dgm:pt modelId="{CB3FBB66-490D-45C6-A685-CD7702A910D2}">
      <dgm:prSet custT="1"/>
      <dgm:spPr/>
      <dgm:t>
        <a:bodyPr/>
        <a:lstStyle/>
        <a:p>
          <a:r>
            <a:rPr lang="en-CA" sz="2800" b="0" dirty="0"/>
            <a:t>Race</a:t>
          </a:r>
        </a:p>
      </dgm:t>
    </dgm:pt>
    <dgm:pt modelId="{DF272138-6083-4D85-A32F-74514EA0E58E}" type="parTrans" cxnId="{9B8937AE-F3E7-4E7D-B098-63DA6BFFBE0B}">
      <dgm:prSet/>
      <dgm:spPr/>
      <dgm:t>
        <a:bodyPr/>
        <a:lstStyle/>
        <a:p>
          <a:endParaRPr lang="en-US" sz="2800"/>
        </a:p>
      </dgm:t>
    </dgm:pt>
    <dgm:pt modelId="{4B1A9D88-4240-444A-A608-B0EBCC6951FA}" type="sibTrans" cxnId="{9B8937AE-F3E7-4E7D-B098-63DA6BFFBE0B}">
      <dgm:prSet/>
      <dgm:spPr/>
      <dgm:t>
        <a:bodyPr/>
        <a:lstStyle/>
        <a:p>
          <a:endParaRPr lang="en-US" sz="2800"/>
        </a:p>
      </dgm:t>
    </dgm:pt>
    <dgm:pt modelId="{B265511A-B6F2-43E5-9F50-8DC7A614C91F}">
      <dgm:prSet custT="1"/>
      <dgm:spPr/>
      <dgm:t>
        <a:bodyPr/>
        <a:lstStyle/>
        <a:p>
          <a:r>
            <a:rPr lang="en-CA" sz="2800" b="0" dirty="0"/>
            <a:t>Racism</a:t>
          </a:r>
        </a:p>
      </dgm:t>
    </dgm:pt>
    <dgm:pt modelId="{B9189325-D93C-47D7-8512-0FC0AD901D53}" type="parTrans" cxnId="{537ABDBF-99E6-40EB-96C2-8C5D1B82A4F4}">
      <dgm:prSet/>
      <dgm:spPr/>
      <dgm:t>
        <a:bodyPr/>
        <a:lstStyle/>
        <a:p>
          <a:endParaRPr lang="en-US" sz="2800"/>
        </a:p>
      </dgm:t>
    </dgm:pt>
    <dgm:pt modelId="{14F5614F-28DE-46F0-B19B-7E08129FF87D}" type="sibTrans" cxnId="{537ABDBF-99E6-40EB-96C2-8C5D1B82A4F4}">
      <dgm:prSet/>
      <dgm:spPr/>
      <dgm:t>
        <a:bodyPr/>
        <a:lstStyle/>
        <a:p>
          <a:endParaRPr lang="en-US" sz="2800"/>
        </a:p>
      </dgm:t>
    </dgm:pt>
    <dgm:pt modelId="{FC76FC04-666C-4971-9488-B768209FA305}">
      <dgm:prSet custT="1"/>
      <dgm:spPr/>
      <dgm:t>
        <a:bodyPr/>
        <a:lstStyle/>
        <a:p>
          <a:r>
            <a:rPr lang="en-CA" sz="2800" b="0" dirty="0"/>
            <a:t>Class</a:t>
          </a:r>
        </a:p>
      </dgm:t>
    </dgm:pt>
    <dgm:pt modelId="{430EF871-65E3-4ABA-8F1B-5ED09FF5F01F}" type="parTrans" cxnId="{C732E289-F320-41C2-BEA9-5BC7D1ECB2BE}">
      <dgm:prSet/>
      <dgm:spPr/>
      <dgm:t>
        <a:bodyPr/>
        <a:lstStyle/>
        <a:p>
          <a:endParaRPr lang="en-US" sz="2800"/>
        </a:p>
      </dgm:t>
    </dgm:pt>
    <dgm:pt modelId="{F117AFEC-D13D-4461-BFE8-8F0834608E03}" type="sibTrans" cxnId="{C732E289-F320-41C2-BEA9-5BC7D1ECB2BE}">
      <dgm:prSet/>
      <dgm:spPr/>
      <dgm:t>
        <a:bodyPr/>
        <a:lstStyle/>
        <a:p>
          <a:endParaRPr lang="en-US" sz="2800"/>
        </a:p>
      </dgm:t>
    </dgm:pt>
    <dgm:pt modelId="{B3FF1E67-89A5-48C3-B1D2-15696799A51A}">
      <dgm:prSet custT="1"/>
      <dgm:spPr/>
      <dgm:t>
        <a:bodyPr/>
        <a:lstStyle/>
        <a:p>
          <a:r>
            <a:rPr lang="en-CA" sz="2800" b="0" dirty="0"/>
            <a:t>Classism</a:t>
          </a:r>
        </a:p>
      </dgm:t>
    </dgm:pt>
    <dgm:pt modelId="{77EF826B-8243-4E05-9181-91C67709750D}" type="parTrans" cxnId="{D358A66F-DCF6-47EE-956A-6926B803BBDE}">
      <dgm:prSet/>
      <dgm:spPr/>
      <dgm:t>
        <a:bodyPr/>
        <a:lstStyle/>
        <a:p>
          <a:endParaRPr lang="en-US" sz="2800"/>
        </a:p>
      </dgm:t>
    </dgm:pt>
    <dgm:pt modelId="{144B5A0D-1188-457B-BF69-C9911438FB23}" type="sibTrans" cxnId="{D358A66F-DCF6-47EE-956A-6926B803BBDE}">
      <dgm:prSet/>
      <dgm:spPr/>
      <dgm:t>
        <a:bodyPr/>
        <a:lstStyle/>
        <a:p>
          <a:endParaRPr lang="en-US" sz="2800"/>
        </a:p>
      </dgm:t>
    </dgm:pt>
    <dgm:pt modelId="{A191ABC1-88B6-464E-89E5-7EC0A95690C1}" type="pres">
      <dgm:prSet presAssocID="{5C19B716-10DA-4953-84EE-498523E4EB5F}" presName="diagram" presStyleCnt="0">
        <dgm:presLayoutVars>
          <dgm:dir/>
          <dgm:resizeHandles val="exact"/>
        </dgm:presLayoutVars>
      </dgm:prSet>
      <dgm:spPr/>
    </dgm:pt>
    <dgm:pt modelId="{1C4D7A9E-59BF-4BA5-9D27-8357C92E7CEA}" type="pres">
      <dgm:prSet presAssocID="{6D0DA1B9-7EF0-40B7-82DD-F2A448433708}" presName="node" presStyleLbl="node1" presStyleIdx="0" presStyleCnt="9" custScaleX="141703" custScaleY="121000">
        <dgm:presLayoutVars>
          <dgm:bulletEnabled val="1"/>
        </dgm:presLayoutVars>
      </dgm:prSet>
      <dgm:spPr/>
    </dgm:pt>
    <dgm:pt modelId="{DDA82214-078E-425B-BD4E-561D8D44F34A}" type="pres">
      <dgm:prSet presAssocID="{22E49303-CD58-486C-AFFC-71ACFB1D97C6}" presName="sibTrans" presStyleCnt="0"/>
      <dgm:spPr/>
    </dgm:pt>
    <dgm:pt modelId="{20196734-44DB-48EC-B791-0DD09783501E}" type="pres">
      <dgm:prSet presAssocID="{8547A3CC-6DA1-4D8E-A607-16D2A2CDB341}" presName="node" presStyleLbl="node1" presStyleIdx="1" presStyleCnt="9" custScaleX="141703" custScaleY="121000">
        <dgm:presLayoutVars>
          <dgm:bulletEnabled val="1"/>
        </dgm:presLayoutVars>
      </dgm:prSet>
      <dgm:spPr/>
    </dgm:pt>
    <dgm:pt modelId="{F5CFE1D3-5C57-4337-BAF1-02ED0B27DFCC}" type="pres">
      <dgm:prSet presAssocID="{71589DCA-F88F-43B6-AEC7-1D08F56CBA00}" presName="sibTrans" presStyleCnt="0"/>
      <dgm:spPr/>
    </dgm:pt>
    <dgm:pt modelId="{03609789-8F03-4BFB-A81F-19B1F192F25F}" type="pres">
      <dgm:prSet presAssocID="{4F8B1BF2-E4BE-48D6-8037-D2C9B4690A10}" presName="node" presStyleLbl="node1" presStyleIdx="2" presStyleCnt="9" custScaleX="141703" custScaleY="121000">
        <dgm:presLayoutVars>
          <dgm:bulletEnabled val="1"/>
        </dgm:presLayoutVars>
      </dgm:prSet>
      <dgm:spPr/>
    </dgm:pt>
    <dgm:pt modelId="{B1A4C2A9-F752-49A9-86A3-8A030C06BD35}" type="pres">
      <dgm:prSet presAssocID="{FA13B407-10F4-4FFD-B33F-0D05E2053A11}" presName="sibTrans" presStyleCnt="0"/>
      <dgm:spPr/>
    </dgm:pt>
    <dgm:pt modelId="{D9C255C2-66EF-4DE2-BD8F-B17FA006061F}" type="pres">
      <dgm:prSet presAssocID="{93410AE2-E2E7-4D98-9A6F-5FCDAB17CAE1}" presName="node" presStyleLbl="node1" presStyleIdx="3" presStyleCnt="9" custScaleX="141703" custScaleY="121000">
        <dgm:presLayoutVars>
          <dgm:bulletEnabled val="1"/>
        </dgm:presLayoutVars>
      </dgm:prSet>
      <dgm:spPr/>
    </dgm:pt>
    <dgm:pt modelId="{53BB9A39-BE18-4266-A96D-1308CD5940E2}" type="pres">
      <dgm:prSet presAssocID="{125875C5-3805-4483-B8C2-A1B4993A2C3A}" presName="sibTrans" presStyleCnt="0"/>
      <dgm:spPr/>
    </dgm:pt>
    <dgm:pt modelId="{15078C25-A1B0-4AD0-965F-B346EC13E2EB}" type="pres">
      <dgm:prSet presAssocID="{9E1ED1AD-00CA-4675-B835-350C567D1F9F}" presName="node" presStyleLbl="node1" presStyleIdx="4" presStyleCnt="9" custScaleX="141703" custScaleY="121000">
        <dgm:presLayoutVars>
          <dgm:bulletEnabled val="1"/>
        </dgm:presLayoutVars>
      </dgm:prSet>
      <dgm:spPr/>
    </dgm:pt>
    <dgm:pt modelId="{00FDFAFC-2FE3-44B2-91A6-F4A296AA4AAC}" type="pres">
      <dgm:prSet presAssocID="{0A84E516-59E5-4765-A02E-7F5D5F6D74BD}" presName="sibTrans" presStyleCnt="0"/>
      <dgm:spPr/>
    </dgm:pt>
    <dgm:pt modelId="{9698D8CC-0768-4B3E-924D-AB409DCEDA3A}" type="pres">
      <dgm:prSet presAssocID="{CB3FBB66-490D-45C6-A685-CD7702A910D2}" presName="node" presStyleLbl="node1" presStyleIdx="5" presStyleCnt="9" custScaleX="141703" custScaleY="121000">
        <dgm:presLayoutVars>
          <dgm:bulletEnabled val="1"/>
        </dgm:presLayoutVars>
      </dgm:prSet>
      <dgm:spPr/>
    </dgm:pt>
    <dgm:pt modelId="{0B231752-8528-4D6B-B93B-3EAC10431AFC}" type="pres">
      <dgm:prSet presAssocID="{4B1A9D88-4240-444A-A608-B0EBCC6951FA}" presName="sibTrans" presStyleCnt="0"/>
      <dgm:spPr/>
    </dgm:pt>
    <dgm:pt modelId="{481AFBEA-96C5-4776-A12D-710827335592}" type="pres">
      <dgm:prSet presAssocID="{B265511A-B6F2-43E5-9F50-8DC7A614C91F}" presName="node" presStyleLbl="node1" presStyleIdx="6" presStyleCnt="9" custScaleX="141703" custScaleY="121000">
        <dgm:presLayoutVars>
          <dgm:bulletEnabled val="1"/>
        </dgm:presLayoutVars>
      </dgm:prSet>
      <dgm:spPr/>
    </dgm:pt>
    <dgm:pt modelId="{EC60B4CE-44F4-412E-8AFA-1B8C7AAF55FB}" type="pres">
      <dgm:prSet presAssocID="{14F5614F-28DE-46F0-B19B-7E08129FF87D}" presName="sibTrans" presStyleCnt="0"/>
      <dgm:spPr/>
    </dgm:pt>
    <dgm:pt modelId="{14A643C8-2ED9-4A1B-A930-1BD3C51F5D5C}" type="pres">
      <dgm:prSet presAssocID="{FC76FC04-666C-4971-9488-B768209FA305}" presName="node" presStyleLbl="node1" presStyleIdx="7" presStyleCnt="9" custScaleX="141703" custScaleY="121000">
        <dgm:presLayoutVars>
          <dgm:bulletEnabled val="1"/>
        </dgm:presLayoutVars>
      </dgm:prSet>
      <dgm:spPr/>
    </dgm:pt>
    <dgm:pt modelId="{00AB2688-4221-475F-B9C5-EFA2E750BD0A}" type="pres">
      <dgm:prSet presAssocID="{F117AFEC-D13D-4461-BFE8-8F0834608E03}" presName="sibTrans" presStyleCnt="0"/>
      <dgm:spPr/>
    </dgm:pt>
    <dgm:pt modelId="{2BAF9848-ABCE-40B2-B62F-3AD15D6B6BE1}" type="pres">
      <dgm:prSet presAssocID="{B3FF1E67-89A5-48C3-B1D2-15696799A51A}" presName="node" presStyleLbl="node1" presStyleIdx="8" presStyleCnt="9" custScaleX="141703" custScaleY="121000">
        <dgm:presLayoutVars>
          <dgm:bulletEnabled val="1"/>
        </dgm:presLayoutVars>
      </dgm:prSet>
      <dgm:spPr/>
    </dgm:pt>
  </dgm:ptLst>
  <dgm:cxnLst>
    <dgm:cxn modelId="{E308480D-711A-4172-ACBA-AFF3C1A61F5A}" type="presOf" srcId="{9E1ED1AD-00CA-4675-B835-350C567D1F9F}" destId="{15078C25-A1B0-4AD0-965F-B346EC13E2EB}" srcOrd="0" destOrd="0" presId="urn:microsoft.com/office/officeart/2005/8/layout/default"/>
    <dgm:cxn modelId="{9A5F4B13-56C8-4A97-81C8-2DFA948C6090}" type="presOf" srcId="{6D0DA1B9-7EF0-40B7-82DD-F2A448433708}" destId="{1C4D7A9E-59BF-4BA5-9D27-8357C92E7CEA}" srcOrd="0" destOrd="0" presId="urn:microsoft.com/office/officeart/2005/8/layout/default"/>
    <dgm:cxn modelId="{36DB802A-FA4A-4A8A-9B49-D0034CF538F5}" type="presOf" srcId="{B265511A-B6F2-43E5-9F50-8DC7A614C91F}" destId="{481AFBEA-96C5-4776-A12D-710827335592}" srcOrd="0" destOrd="0" presId="urn:microsoft.com/office/officeart/2005/8/layout/default"/>
    <dgm:cxn modelId="{2F0D872E-D241-43C0-BF80-FFBAA3935CC6}" srcId="{5C19B716-10DA-4953-84EE-498523E4EB5F}" destId="{9E1ED1AD-00CA-4675-B835-350C567D1F9F}" srcOrd="4" destOrd="0" parTransId="{72EB6950-108B-4261-B07A-B7EC47E31CB6}" sibTransId="{0A84E516-59E5-4765-A02E-7F5D5F6D74BD}"/>
    <dgm:cxn modelId="{D358A66F-DCF6-47EE-956A-6926B803BBDE}" srcId="{5C19B716-10DA-4953-84EE-498523E4EB5F}" destId="{B3FF1E67-89A5-48C3-B1D2-15696799A51A}" srcOrd="8" destOrd="0" parTransId="{77EF826B-8243-4E05-9181-91C67709750D}" sibTransId="{144B5A0D-1188-457B-BF69-C9911438FB23}"/>
    <dgm:cxn modelId="{87DE3254-A499-4D1B-9A4E-54380862160C}" type="presOf" srcId="{4F8B1BF2-E4BE-48D6-8037-D2C9B4690A10}" destId="{03609789-8F03-4BFB-A81F-19B1F192F25F}" srcOrd="0" destOrd="0" presId="urn:microsoft.com/office/officeart/2005/8/layout/default"/>
    <dgm:cxn modelId="{BBD8DD54-6513-4ED0-8AF0-71A9C18C4C12}" type="presOf" srcId="{93410AE2-E2E7-4D98-9A6F-5FCDAB17CAE1}" destId="{D9C255C2-66EF-4DE2-BD8F-B17FA006061F}" srcOrd="0" destOrd="0" presId="urn:microsoft.com/office/officeart/2005/8/layout/default"/>
    <dgm:cxn modelId="{C732E289-F320-41C2-BEA9-5BC7D1ECB2BE}" srcId="{5C19B716-10DA-4953-84EE-498523E4EB5F}" destId="{FC76FC04-666C-4971-9488-B768209FA305}" srcOrd="7" destOrd="0" parTransId="{430EF871-65E3-4ABA-8F1B-5ED09FF5F01F}" sibTransId="{F117AFEC-D13D-4461-BFE8-8F0834608E03}"/>
    <dgm:cxn modelId="{0A34518C-0F8C-4356-BBCF-0F846FAB395E}" type="presOf" srcId="{B3FF1E67-89A5-48C3-B1D2-15696799A51A}" destId="{2BAF9848-ABCE-40B2-B62F-3AD15D6B6BE1}" srcOrd="0" destOrd="0" presId="urn:microsoft.com/office/officeart/2005/8/layout/default"/>
    <dgm:cxn modelId="{E5F16C94-D7BA-44BC-9907-9050805EBE40}" type="presOf" srcId="{5C19B716-10DA-4953-84EE-498523E4EB5F}" destId="{A191ABC1-88B6-464E-89E5-7EC0A95690C1}" srcOrd="0" destOrd="0" presId="urn:microsoft.com/office/officeart/2005/8/layout/default"/>
    <dgm:cxn modelId="{6FF94D9A-C483-4F0B-8C80-3550995F7340}" srcId="{5C19B716-10DA-4953-84EE-498523E4EB5F}" destId="{93410AE2-E2E7-4D98-9A6F-5FCDAB17CAE1}" srcOrd="3" destOrd="0" parTransId="{18476C19-DD7D-47CA-969B-32CD8017C80F}" sibTransId="{125875C5-3805-4483-B8C2-A1B4993A2C3A}"/>
    <dgm:cxn modelId="{091E14AC-41B4-4F74-B92E-6DDB5CDCC1DD}" type="presOf" srcId="{CB3FBB66-490D-45C6-A685-CD7702A910D2}" destId="{9698D8CC-0768-4B3E-924D-AB409DCEDA3A}" srcOrd="0" destOrd="0" presId="urn:microsoft.com/office/officeart/2005/8/layout/default"/>
    <dgm:cxn modelId="{9B8937AE-F3E7-4E7D-B098-63DA6BFFBE0B}" srcId="{5C19B716-10DA-4953-84EE-498523E4EB5F}" destId="{CB3FBB66-490D-45C6-A685-CD7702A910D2}" srcOrd="5" destOrd="0" parTransId="{DF272138-6083-4D85-A32F-74514EA0E58E}" sibTransId="{4B1A9D88-4240-444A-A608-B0EBCC6951FA}"/>
    <dgm:cxn modelId="{5C6E0DB5-E134-4390-8FEC-58024C822116}" type="presOf" srcId="{FC76FC04-666C-4971-9488-B768209FA305}" destId="{14A643C8-2ED9-4A1B-A930-1BD3C51F5D5C}" srcOrd="0" destOrd="0" presId="urn:microsoft.com/office/officeart/2005/8/layout/default"/>
    <dgm:cxn modelId="{5550F9B8-11F1-4CD4-AD0D-991E8A2698EA}" srcId="{5C19B716-10DA-4953-84EE-498523E4EB5F}" destId="{8547A3CC-6DA1-4D8E-A607-16D2A2CDB341}" srcOrd="1" destOrd="0" parTransId="{C283AE21-DB66-44B5-99CE-4F26BCCCE754}" sibTransId="{71589DCA-F88F-43B6-AEC7-1D08F56CBA00}"/>
    <dgm:cxn modelId="{537ABDBF-99E6-40EB-96C2-8C5D1B82A4F4}" srcId="{5C19B716-10DA-4953-84EE-498523E4EB5F}" destId="{B265511A-B6F2-43E5-9F50-8DC7A614C91F}" srcOrd="6" destOrd="0" parTransId="{B9189325-D93C-47D7-8512-0FC0AD901D53}" sibTransId="{14F5614F-28DE-46F0-B19B-7E08129FF87D}"/>
    <dgm:cxn modelId="{D51044C2-304A-4469-8339-63180B06C807}" type="presOf" srcId="{8547A3CC-6DA1-4D8E-A607-16D2A2CDB341}" destId="{20196734-44DB-48EC-B791-0DD09783501E}" srcOrd="0" destOrd="0" presId="urn:microsoft.com/office/officeart/2005/8/layout/default"/>
    <dgm:cxn modelId="{20B6B1CE-7C98-435B-BF1C-02090B66B073}" srcId="{5C19B716-10DA-4953-84EE-498523E4EB5F}" destId="{4F8B1BF2-E4BE-48D6-8037-D2C9B4690A10}" srcOrd="2" destOrd="0" parTransId="{CEBE42D7-7D21-41A4-8E58-A24DE699005C}" sibTransId="{FA13B407-10F4-4FFD-B33F-0D05E2053A11}"/>
    <dgm:cxn modelId="{EC30EBE8-6AF7-488B-A62A-4DF3A882AE97}" srcId="{5C19B716-10DA-4953-84EE-498523E4EB5F}" destId="{6D0DA1B9-7EF0-40B7-82DD-F2A448433708}" srcOrd="0" destOrd="0" parTransId="{824DD336-1EEB-4333-929B-9AC563B874AA}" sibTransId="{22E49303-CD58-486C-AFFC-71ACFB1D97C6}"/>
    <dgm:cxn modelId="{72D343B1-4268-47A0-84D3-96FE8AD15325}" type="presParOf" srcId="{A191ABC1-88B6-464E-89E5-7EC0A95690C1}" destId="{1C4D7A9E-59BF-4BA5-9D27-8357C92E7CEA}" srcOrd="0" destOrd="0" presId="urn:microsoft.com/office/officeart/2005/8/layout/default"/>
    <dgm:cxn modelId="{54DB5397-02FC-4870-9C09-8C133A649820}" type="presParOf" srcId="{A191ABC1-88B6-464E-89E5-7EC0A95690C1}" destId="{DDA82214-078E-425B-BD4E-561D8D44F34A}" srcOrd="1" destOrd="0" presId="urn:microsoft.com/office/officeart/2005/8/layout/default"/>
    <dgm:cxn modelId="{F702A00F-D821-44CC-A9D2-F514CCFC02E4}" type="presParOf" srcId="{A191ABC1-88B6-464E-89E5-7EC0A95690C1}" destId="{20196734-44DB-48EC-B791-0DD09783501E}" srcOrd="2" destOrd="0" presId="urn:microsoft.com/office/officeart/2005/8/layout/default"/>
    <dgm:cxn modelId="{7FCAD8DB-0925-4678-B002-6A0DA8CE63CA}" type="presParOf" srcId="{A191ABC1-88B6-464E-89E5-7EC0A95690C1}" destId="{F5CFE1D3-5C57-4337-BAF1-02ED0B27DFCC}" srcOrd="3" destOrd="0" presId="urn:microsoft.com/office/officeart/2005/8/layout/default"/>
    <dgm:cxn modelId="{F60F7D13-B80B-4473-99E5-E7B94243D965}" type="presParOf" srcId="{A191ABC1-88B6-464E-89E5-7EC0A95690C1}" destId="{03609789-8F03-4BFB-A81F-19B1F192F25F}" srcOrd="4" destOrd="0" presId="urn:microsoft.com/office/officeart/2005/8/layout/default"/>
    <dgm:cxn modelId="{2D5C43FA-E1D8-48B8-AC87-09B259FF1F75}" type="presParOf" srcId="{A191ABC1-88B6-464E-89E5-7EC0A95690C1}" destId="{B1A4C2A9-F752-49A9-86A3-8A030C06BD35}" srcOrd="5" destOrd="0" presId="urn:microsoft.com/office/officeart/2005/8/layout/default"/>
    <dgm:cxn modelId="{9848A080-51D1-4B5D-8437-1E8506BB1491}" type="presParOf" srcId="{A191ABC1-88B6-464E-89E5-7EC0A95690C1}" destId="{D9C255C2-66EF-4DE2-BD8F-B17FA006061F}" srcOrd="6" destOrd="0" presId="urn:microsoft.com/office/officeart/2005/8/layout/default"/>
    <dgm:cxn modelId="{4ECB59E0-C8D6-4561-AF80-04ABB5EA170B}" type="presParOf" srcId="{A191ABC1-88B6-464E-89E5-7EC0A95690C1}" destId="{53BB9A39-BE18-4266-A96D-1308CD5940E2}" srcOrd="7" destOrd="0" presId="urn:microsoft.com/office/officeart/2005/8/layout/default"/>
    <dgm:cxn modelId="{84DD676A-806C-4209-A0E2-83E0C300D469}" type="presParOf" srcId="{A191ABC1-88B6-464E-89E5-7EC0A95690C1}" destId="{15078C25-A1B0-4AD0-965F-B346EC13E2EB}" srcOrd="8" destOrd="0" presId="urn:microsoft.com/office/officeart/2005/8/layout/default"/>
    <dgm:cxn modelId="{4EFC0270-F377-47C1-90E0-F31EEBB79017}" type="presParOf" srcId="{A191ABC1-88B6-464E-89E5-7EC0A95690C1}" destId="{00FDFAFC-2FE3-44B2-91A6-F4A296AA4AAC}" srcOrd="9" destOrd="0" presId="urn:microsoft.com/office/officeart/2005/8/layout/default"/>
    <dgm:cxn modelId="{1B7534A3-8B2B-43D9-820B-0D367755CF16}" type="presParOf" srcId="{A191ABC1-88B6-464E-89E5-7EC0A95690C1}" destId="{9698D8CC-0768-4B3E-924D-AB409DCEDA3A}" srcOrd="10" destOrd="0" presId="urn:microsoft.com/office/officeart/2005/8/layout/default"/>
    <dgm:cxn modelId="{A4E48C62-D805-4121-B8FF-D354697C374C}" type="presParOf" srcId="{A191ABC1-88B6-464E-89E5-7EC0A95690C1}" destId="{0B231752-8528-4D6B-B93B-3EAC10431AFC}" srcOrd="11" destOrd="0" presId="urn:microsoft.com/office/officeart/2005/8/layout/default"/>
    <dgm:cxn modelId="{1B31A0B7-4E6C-439F-A918-32300D6C678A}" type="presParOf" srcId="{A191ABC1-88B6-464E-89E5-7EC0A95690C1}" destId="{481AFBEA-96C5-4776-A12D-710827335592}" srcOrd="12" destOrd="0" presId="urn:microsoft.com/office/officeart/2005/8/layout/default"/>
    <dgm:cxn modelId="{7AE9BE89-F58D-4DB5-9A31-E7FB66755687}" type="presParOf" srcId="{A191ABC1-88B6-464E-89E5-7EC0A95690C1}" destId="{EC60B4CE-44F4-412E-8AFA-1B8C7AAF55FB}" srcOrd="13" destOrd="0" presId="urn:microsoft.com/office/officeart/2005/8/layout/default"/>
    <dgm:cxn modelId="{011CD379-3ACB-4CAF-B83B-2B1B48CFE08A}" type="presParOf" srcId="{A191ABC1-88B6-464E-89E5-7EC0A95690C1}" destId="{14A643C8-2ED9-4A1B-A930-1BD3C51F5D5C}" srcOrd="14" destOrd="0" presId="urn:microsoft.com/office/officeart/2005/8/layout/default"/>
    <dgm:cxn modelId="{8D828DE5-28CE-4E85-B41B-C42AC96E0F12}" type="presParOf" srcId="{A191ABC1-88B6-464E-89E5-7EC0A95690C1}" destId="{00AB2688-4221-475F-B9C5-EFA2E750BD0A}" srcOrd="15" destOrd="0" presId="urn:microsoft.com/office/officeart/2005/8/layout/default"/>
    <dgm:cxn modelId="{245238FB-B057-4945-9D42-3DE3626F4795}" type="presParOf" srcId="{A191ABC1-88B6-464E-89E5-7EC0A95690C1}" destId="{2BAF9848-ABCE-40B2-B62F-3AD15D6B6BE1}"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D61BEFAE-9EEC-46AC-8E56-A7500E710A8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C4364DEF-96E1-42A7-A5D2-4FF8DE0114F5}">
      <dgm:prSet/>
      <dgm:spPr/>
      <dgm:t>
        <a:bodyPr/>
        <a:lstStyle/>
        <a:p>
          <a:pPr>
            <a:lnSpc>
              <a:spcPct val="100000"/>
            </a:lnSpc>
          </a:pPr>
          <a:r>
            <a:rPr lang="en-US" b="0" i="0" baseline="0" dirty="0"/>
            <a:t>A qualitative evaluation of individual and collective comfort and safety at work will give a more detailed and complete picture of cause and effect than numbers alone. </a:t>
          </a:r>
          <a:endParaRPr lang="en-US" dirty="0"/>
        </a:p>
      </dgm:t>
    </dgm:pt>
    <dgm:pt modelId="{891F5002-511A-48C8-913C-D02C93C4D355}" type="parTrans" cxnId="{2195C7F5-9D00-4448-AFA0-2C293226848C}">
      <dgm:prSet/>
      <dgm:spPr/>
      <dgm:t>
        <a:bodyPr/>
        <a:lstStyle/>
        <a:p>
          <a:endParaRPr lang="en-US"/>
        </a:p>
      </dgm:t>
    </dgm:pt>
    <dgm:pt modelId="{4F12A1E6-E30A-4298-A08B-1F348E7AA765}" type="sibTrans" cxnId="{2195C7F5-9D00-4448-AFA0-2C293226848C}">
      <dgm:prSet/>
      <dgm:spPr/>
      <dgm:t>
        <a:bodyPr/>
        <a:lstStyle/>
        <a:p>
          <a:endParaRPr lang="en-US"/>
        </a:p>
      </dgm:t>
    </dgm:pt>
    <dgm:pt modelId="{7649D87A-BD42-43DC-807D-77D7188ECAF8}">
      <dgm:prSet/>
      <dgm:spPr/>
      <dgm:t>
        <a:bodyPr/>
        <a:lstStyle/>
        <a:p>
          <a:pPr>
            <a:lnSpc>
              <a:spcPct val="100000"/>
            </a:lnSpc>
          </a:pPr>
          <a:r>
            <a:rPr lang="en-US" b="0" i="0" baseline="0" dirty="0"/>
            <a:t>Examining quality of life is more subjective, so it is not as easy and logical as examining statistics or financial information. </a:t>
          </a:r>
          <a:endParaRPr lang="en-US" dirty="0"/>
        </a:p>
      </dgm:t>
    </dgm:pt>
    <dgm:pt modelId="{0CC1F91B-FFEB-4015-832A-BFED2BD72703}" type="parTrans" cxnId="{D3592021-C833-41D3-ADCD-D3625E1E91E5}">
      <dgm:prSet/>
      <dgm:spPr/>
      <dgm:t>
        <a:bodyPr/>
        <a:lstStyle/>
        <a:p>
          <a:endParaRPr lang="en-US"/>
        </a:p>
      </dgm:t>
    </dgm:pt>
    <dgm:pt modelId="{B1C2A820-59E7-48EB-B383-3CC86B6E2C2D}" type="sibTrans" cxnId="{D3592021-C833-41D3-ADCD-D3625E1E91E5}">
      <dgm:prSet/>
      <dgm:spPr/>
      <dgm:t>
        <a:bodyPr/>
        <a:lstStyle/>
        <a:p>
          <a:endParaRPr lang="en-US"/>
        </a:p>
      </dgm:t>
    </dgm:pt>
    <dgm:pt modelId="{60968700-270C-4045-BF12-7108E958D2F0}">
      <dgm:prSet/>
      <dgm:spPr/>
      <dgm:t>
        <a:bodyPr/>
        <a:lstStyle/>
        <a:p>
          <a:pPr>
            <a:lnSpc>
              <a:spcPct val="100000"/>
            </a:lnSpc>
          </a:pPr>
          <a:r>
            <a:rPr lang="en-US" b="0" i="0" baseline="0" dirty="0"/>
            <a:t>The effort is worthwhile, however, in maintaining and supporting individual engagement as well as employee safety. </a:t>
          </a:r>
          <a:endParaRPr lang="en-US" dirty="0"/>
        </a:p>
      </dgm:t>
    </dgm:pt>
    <dgm:pt modelId="{12404F25-7E73-408F-B4D7-931FA16C0E4D}" type="parTrans" cxnId="{F52F80D0-077F-445E-AD91-39E61AF1922F}">
      <dgm:prSet/>
      <dgm:spPr/>
      <dgm:t>
        <a:bodyPr/>
        <a:lstStyle/>
        <a:p>
          <a:endParaRPr lang="en-US"/>
        </a:p>
      </dgm:t>
    </dgm:pt>
    <dgm:pt modelId="{0704FC9B-8829-482F-B101-FC81D2242F56}" type="sibTrans" cxnId="{F52F80D0-077F-445E-AD91-39E61AF1922F}">
      <dgm:prSet/>
      <dgm:spPr/>
      <dgm:t>
        <a:bodyPr/>
        <a:lstStyle/>
        <a:p>
          <a:endParaRPr lang="en-US"/>
        </a:p>
      </dgm:t>
    </dgm:pt>
    <dgm:pt modelId="{AB20DF42-A981-4641-96D1-42AD8D425FB4}" type="pres">
      <dgm:prSet presAssocID="{D61BEFAE-9EEC-46AC-8E56-A7500E710A8D}" presName="root" presStyleCnt="0">
        <dgm:presLayoutVars>
          <dgm:dir/>
          <dgm:resizeHandles val="exact"/>
        </dgm:presLayoutVars>
      </dgm:prSet>
      <dgm:spPr/>
    </dgm:pt>
    <dgm:pt modelId="{A9E7A30E-A114-4A46-9333-718C759234FF}" type="pres">
      <dgm:prSet presAssocID="{C4364DEF-96E1-42A7-A5D2-4FF8DE0114F5}" presName="compNode" presStyleCnt="0"/>
      <dgm:spPr/>
    </dgm:pt>
    <dgm:pt modelId="{E0C26AB5-892D-4CE5-86E4-31339C511036}" type="pres">
      <dgm:prSet presAssocID="{C4364DEF-96E1-42A7-A5D2-4FF8DE0114F5}" presName="bgRect" presStyleLbl="bgShp" presStyleIdx="0" presStyleCnt="3"/>
      <dgm:spPr/>
    </dgm:pt>
    <dgm:pt modelId="{4FEF00CA-2823-4AAC-9EBB-F5C9A944F810}" type="pres">
      <dgm:prSet presAssocID="{C4364DEF-96E1-42A7-A5D2-4FF8DE0114F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ight Bulb and Gear"/>
        </a:ext>
      </dgm:extLst>
    </dgm:pt>
    <dgm:pt modelId="{1AF627F3-C867-494F-8142-79D926A7DF16}" type="pres">
      <dgm:prSet presAssocID="{C4364DEF-96E1-42A7-A5D2-4FF8DE0114F5}" presName="spaceRect" presStyleCnt="0"/>
      <dgm:spPr/>
    </dgm:pt>
    <dgm:pt modelId="{0CC0A82D-33C0-4D4A-832C-F1FD8F0F8FA7}" type="pres">
      <dgm:prSet presAssocID="{C4364DEF-96E1-42A7-A5D2-4FF8DE0114F5}" presName="parTx" presStyleLbl="revTx" presStyleIdx="0" presStyleCnt="3">
        <dgm:presLayoutVars>
          <dgm:chMax val="0"/>
          <dgm:chPref val="0"/>
        </dgm:presLayoutVars>
      </dgm:prSet>
      <dgm:spPr/>
    </dgm:pt>
    <dgm:pt modelId="{67468AB4-BD94-4350-A4A0-B16521BBC7D2}" type="pres">
      <dgm:prSet presAssocID="{4F12A1E6-E30A-4298-A08B-1F348E7AA765}" presName="sibTrans" presStyleCnt="0"/>
      <dgm:spPr/>
    </dgm:pt>
    <dgm:pt modelId="{686451C5-9881-4B5B-B78C-15340DAB0C66}" type="pres">
      <dgm:prSet presAssocID="{7649D87A-BD42-43DC-807D-77D7188ECAF8}" presName="compNode" presStyleCnt="0"/>
      <dgm:spPr/>
    </dgm:pt>
    <dgm:pt modelId="{0B89CB95-4116-4194-916C-E002158240E8}" type="pres">
      <dgm:prSet presAssocID="{7649D87A-BD42-43DC-807D-77D7188ECAF8}" presName="bgRect" presStyleLbl="bgShp" presStyleIdx="1" presStyleCnt="3"/>
      <dgm:spPr/>
    </dgm:pt>
    <dgm:pt modelId="{F3C576FC-C818-4C19-A459-CD6959C1AE7B}" type="pres">
      <dgm:prSet presAssocID="{7649D87A-BD42-43DC-807D-77D7188ECAF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tatistics"/>
        </a:ext>
      </dgm:extLst>
    </dgm:pt>
    <dgm:pt modelId="{6147F01C-8119-4097-9EE9-A7AB31E2375D}" type="pres">
      <dgm:prSet presAssocID="{7649D87A-BD42-43DC-807D-77D7188ECAF8}" presName="spaceRect" presStyleCnt="0"/>
      <dgm:spPr/>
    </dgm:pt>
    <dgm:pt modelId="{A74D9677-E1EA-4F52-B9D4-5CFEB6E57283}" type="pres">
      <dgm:prSet presAssocID="{7649D87A-BD42-43DC-807D-77D7188ECAF8}" presName="parTx" presStyleLbl="revTx" presStyleIdx="1" presStyleCnt="3">
        <dgm:presLayoutVars>
          <dgm:chMax val="0"/>
          <dgm:chPref val="0"/>
        </dgm:presLayoutVars>
      </dgm:prSet>
      <dgm:spPr/>
    </dgm:pt>
    <dgm:pt modelId="{C63846ED-B481-4DF5-A8CD-342E4D9B69A3}" type="pres">
      <dgm:prSet presAssocID="{B1C2A820-59E7-48EB-B383-3CC86B6E2C2D}" presName="sibTrans" presStyleCnt="0"/>
      <dgm:spPr/>
    </dgm:pt>
    <dgm:pt modelId="{23E7CC75-DE7B-4D35-91F8-866C5291EDB9}" type="pres">
      <dgm:prSet presAssocID="{60968700-270C-4045-BF12-7108E958D2F0}" presName="compNode" presStyleCnt="0"/>
      <dgm:spPr/>
    </dgm:pt>
    <dgm:pt modelId="{1D7F842C-8442-4CC5-9250-7E7C761E8124}" type="pres">
      <dgm:prSet presAssocID="{60968700-270C-4045-BF12-7108E958D2F0}" presName="bgRect" presStyleLbl="bgShp" presStyleIdx="2" presStyleCnt="3"/>
      <dgm:spPr/>
    </dgm:pt>
    <dgm:pt modelId="{9F8200CF-2848-45C3-9C10-34CD7B70B717}" type="pres">
      <dgm:prSet presAssocID="{60968700-270C-4045-BF12-7108E958D2F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Group Success"/>
        </a:ext>
      </dgm:extLst>
    </dgm:pt>
    <dgm:pt modelId="{62F09EA2-55F0-48E4-AFFB-320F2746CD76}" type="pres">
      <dgm:prSet presAssocID="{60968700-270C-4045-BF12-7108E958D2F0}" presName="spaceRect" presStyleCnt="0"/>
      <dgm:spPr/>
    </dgm:pt>
    <dgm:pt modelId="{E51EEA80-F684-4454-8C7D-6299B903AC0A}" type="pres">
      <dgm:prSet presAssocID="{60968700-270C-4045-BF12-7108E958D2F0}" presName="parTx" presStyleLbl="revTx" presStyleIdx="2" presStyleCnt="3">
        <dgm:presLayoutVars>
          <dgm:chMax val="0"/>
          <dgm:chPref val="0"/>
        </dgm:presLayoutVars>
      </dgm:prSet>
      <dgm:spPr/>
    </dgm:pt>
  </dgm:ptLst>
  <dgm:cxnLst>
    <dgm:cxn modelId="{D3592021-C833-41D3-ADCD-D3625E1E91E5}" srcId="{D61BEFAE-9EEC-46AC-8E56-A7500E710A8D}" destId="{7649D87A-BD42-43DC-807D-77D7188ECAF8}" srcOrd="1" destOrd="0" parTransId="{0CC1F91B-FFEB-4015-832A-BFED2BD72703}" sibTransId="{B1C2A820-59E7-48EB-B383-3CC86B6E2C2D}"/>
    <dgm:cxn modelId="{98D34625-093C-4981-80F5-89071032B614}" type="presOf" srcId="{60968700-270C-4045-BF12-7108E958D2F0}" destId="{E51EEA80-F684-4454-8C7D-6299B903AC0A}" srcOrd="0" destOrd="0" presId="urn:microsoft.com/office/officeart/2018/2/layout/IconVerticalSolidList"/>
    <dgm:cxn modelId="{630D2262-87DD-47AA-AB92-2935766C16E5}" type="presOf" srcId="{C4364DEF-96E1-42A7-A5D2-4FF8DE0114F5}" destId="{0CC0A82D-33C0-4D4A-832C-F1FD8F0F8FA7}" srcOrd="0" destOrd="0" presId="urn:microsoft.com/office/officeart/2018/2/layout/IconVerticalSolidList"/>
    <dgm:cxn modelId="{BB51B563-B193-494B-8863-4527B0EE6CA6}" type="presOf" srcId="{7649D87A-BD42-43DC-807D-77D7188ECAF8}" destId="{A74D9677-E1EA-4F52-B9D4-5CFEB6E57283}" srcOrd="0" destOrd="0" presId="urn:microsoft.com/office/officeart/2018/2/layout/IconVerticalSolidList"/>
    <dgm:cxn modelId="{E52143CC-2003-4CD9-96A2-28CB90952BBC}" type="presOf" srcId="{D61BEFAE-9EEC-46AC-8E56-A7500E710A8D}" destId="{AB20DF42-A981-4641-96D1-42AD8D425FB4}" srcOrd="0" destOrd="0" presId="urn:microsoft.com/office/officeart/2018/2/layout/IconVerticalSolidList"/>
    <dgm:cxn modelId="{F52F80D0-077F-445E-AD91-39E61AF1922F}" srcId="{D61BEFAE-9EEC-46AC-8E56-A7500E710A8D}" destId="{60968700-270C-4045-BF12-7108E958D2F0}" srcOrd="2" destOrd="0" parTransId="{12404F25-7E73-408F-B4D7-931FA16C0E4D}" sibTransId="{0704FC9B-8829-482F-B101-FC81D2242F56}"/>
    <dgm:cxn modelId="{2195C7F5-9D00-4448-AFA0-2C293226848C}" srcId="{D61BEFAE-9EEC-46AC-8E56-A7500E710A8D}" destId="{C4364DEF-96E1-42A7-A5D2-4FF8DE0114F5}" srcOrd="0" destOrd="0" parTransId="{891F5002-511A-48C8-913C-D02C93C4D355}" sibTransId="{4F12A1E6-E30A-4298-A08B-1F348E7AA765}"/>
    <dgm:cxn modelId="{A1EB5E7C-CA43-4F99-B7B5-BE1944BD2CF3}" type="presParOf" srcId="{AB20DF42-A981-4641-96D1-42AD8D425FB4}" destId="{A9E7A30E-A114-4A46-9333-718C759234FF}" srcOrd="0" destOrd="0" presId="urn:microsoft.com/office/officeart/2018/2/layout/IconVerticalSolidList"/>
    <dgm:cxn modelId="{0DE04155-BF17-4591-9364-D63CF13C31FE}" type="presParOf" srcId="{A9E7A30E-A114-4A46-9333-718C759234FF}" destId="{E0C26AB5-892D-4CE5-86E4-31339C511036}" srcOrd="0" destOrd="0" presId="urn:microsoft.com/office/officeart/2018/2/layout/IconVerticalSolidList"/>
    <dgm:cxn modelId="{661E5D41-0A6B-464D-A976-331265800993}" type="presParOf" srcId="{A9E7A30E-A114-4A46-9333-718C759234FF}" destId="{4FEF00CA-2823-4AAC-9EBB-F5C9A944F810}" srcOrd="1" destOrd="0" presId="urn:microsoft.com/office/officeart/2018/2/layout/IconVerticalSolidList"/>
    <dgm:cxn modelId="{EC6AE558-9F5D-4994-89C0-D6F53279C698}" type="presParOf" srcId="{A9E7A30E-A114-4A46-9333-718C759234FF}" destId="{1AF627F3-C867-494F-8142-79D926A7DF16}" srcOrd="2" destOrd="0" presId="urn:microsoft.com/office/officeart/2018/2/layout/IconVerticalSolidList"/>
    <dgm:cxn modelId="{BA9167ED-70D6-44DA-B5D6-A21F88784EE5}" type="presParOf" srcId="{A9E7A30E-A114-4A46-9333-718C759234FF}" destId="{0CC0A82D-33C0-4D4A-832C-F1FD8F0F8FA7}" srcOrd="3" destOrd="0" presId="urn:microsoft.com/office/officeart/2018/2/layout/IconVerticalSolidList"/>
    <dgm:cxn modelId="{D9E70349-10CE-4945-A6BC-65FE6F3DFFBF}" type="presParOf" srcId="{AB20DF42-A981-4641-96D1-42AD8D425FB4}" destId="{67468AB4-BD94-4350-A4A0-B16521BBC7D2}" srcOrd="1" destOrd="0" presId="urn:microsoft.com/office/officeart/2018/2/layout/IconVerticalSolidList"/>
    <dgm:cxn modelId="{63103468-70C9-4F14-BC8C-8BAE6B3ECC14}" type="presParOf" srcId="{AB20DF42-A981-4641-96D1-42AD8D425FB4}" destId="{686451C5-9881-4B5B-B78C-15340DAB0C66}" srcOrd="2" destOrd="0" presId="urn:microsoft.com/office/officeart/2018/2/layout/IconVerticalSolidList"/>
    <dgm:cxn modelId="{36930BEB-FACA-4587-B86C-246CF934BFE6}" type="presParOf" srcId="{686451C5-9881-4B5B-B78C-15340DAB0C66}" destId="{0B89CB95-4116-4194-916C-E002158240E8}" srcOrd="0" destOrd="0" presId="urn:microsoft.com/office/officeart/2018/2/layout/IconVerticalSolidList"/>
    <dgm:cxn modelId="{97B83099-A8D4-41D5-9ADF-D174DBBC2CBC}" type="presParOf" srcId="{686451C5-9881-4B5B-B78C-15340DAB0C66}" destId="{F3C576FC-C818-4C19-A459-CD6959C1AE7B}" srcOrd="1" destOrd="0" presId="urn:microsoft.com/office/officeart/2018/2/layout/IconVerticalSolidList"/>
    <dgm:cxn modelId="{C36D1A9C-6088-4EA0-8CC1-1546631707FC}" type="presParOf" srcId="{686451C5-9881-4B5B-B78C-15340DAB0C66}" destId="{6147F01C-8119-4097-9EE9-A7AB31E2375D}" srcOrd="2" destOrd="0" presId="urn:microsoft.com/office/officeart/2018/2/layout/IconVerticalSolidList"/>
    <dgm:cxn modelId="{070FB90E-3B9C-48E5-9231-8CA4437EBDA3}" type="presParOf" srcId="{686451C5-9881-4B5B-B78C-15340DAB0C66}" destId="{A74D9677-E1EA-4F52-B9D4-5CFEB6E57283}" srcOrd="3" destOrd="0" presId="urn:microsoft.com/office/officeart/2018/2/layout/IconVerticalSolidList"/>
    <dgm:cxn modelId="{67ACF417-CA69-4FB9-8F33-95AFA1EFCB03}" type="presParOf" srcId="{AB20DF42-A981-4641-96D1-42AD8D425FB4}" destId="{C63846ED-B481-4DF5-A8CD-342E4D9B69A3}" srcOrd="3" destOrd="0" presId="urn:microsoft.com/office/officeart/2018/2/layout/IconVerticalSolidList"/>
    <dgm:cxn modelId="{AC5463DD-D1A4-401D-92FC-6D7C6EEF85CA}" type="presParOf" srcId="{AB20DF42-A981-4641-96D1-42AD8D425FB4}" destId="{23E7CC75-DE7B-4D35-91F8-866C5291EDB9}" srcOrd="4" destOrd="0" presId="urn:microsoft.com/office/officeart/2018/2/layout/IconVerticalSolidList"/>
    <dgm:cxn modelId="{A67865E5-FE3E-44A0-ACEB-B42AE34F34C6}" type="presParOf" srcId="{23E7CC75-DE7B-4D35-91F8-866C5291EDB9}" destId="{1D7F842C-8442-4CC5-9250-7E7C761E8124}" srcOrd="0" destOrd="0" presId="urn:microsoft.com/office/officeart/2018/2/layout/IconVerticalSolidList"/>
    <dgm:cxn modelId="{0BBFBAE1-3499-40DD-8F1C-F56BBF61F01A}" type="presParOf" srcId="{23E7CC75-DE7B-4D35-91F8-866C5291EDB9}" destId="{9F8200CF-2848-45C3-9C10-34CD7B70B717}" srcOrd="1" destOrd="0" presId="urn:microsoft.com/office/officeart/2018/2/layout/IconVerticalSolidList"/>
    <dgm:cxn modelId="{ABC17773-7DB9-4177-9E14-3AB51A7326CA}" type="presParOf" srcId="{23E7CC75-DE7B-4D35-91F8-866C5291EDB9}" destId="{62F09EA2-55F0-48E4-AFFB-320F2746CD76}" srcOrd="2" destOrd="0" presId="urn:microsoft.com/office/officeart/2018/2/layout/IconVerticalSolidList"/>
    <dgm:cxn modelId="{002D6A16-6E7E-4FD9-9460-3469841A2F1A}" type="presParOf" srcId="{23E7CC75-DE7B-4D35-91F8-866C5291EDB9}" destId="{E51EEA80-F684-4454-8C7D-6299B903AC0A}"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AE281C7C-4229-491D-A7FF-8F67A74B10DA}"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761DDC3E-6C4C-4DD4-97A5-F59AADCFB6C6}">
      <dgm:prSet/>
      <dgm:spPr/>
      <dgm:t>
        <a:bodyPr/>
        <a:lstStyle/>
        <a:p>
          <a:pPr>
            <a:lnSpc>
              <a:spcPct val="100000"/>
            </a:lnSpc>
          </a:pPr>
          <a:r>
            <a:rPr lang="en-US" b="0" i="0" baseline="0" dirty="0"/>
            <a:t>If possible, approach this via one-to-one interviews or set up a peer system where individuals could talk to each other and record responses for submission to the manager or review coordinator.</a:t>
          </a:r>
          <a:endParaRPr lang="en-US" dirty="0"/>
        </a:p>
      </dgm:t>
    </dgm:pt>
    <dgm:pt modelId="{7F14F74F-9F47-4189-9A11-7BFBBB90E919}" type="parTrans" cxnId="{E557E10A-1A18-4731-9BDB-C435EE076F08}">
      <dgm:prSet/>
      <dgm:spPr/>
      <dgm:t>
        <a:bodyPr/>
        <a:lstStyle/>
        <a:p>
          <a:endParaRPr lang="en-US"/>
        </a:p>
      </dgm:t>
    </dgm:pt>
    <dgm:pt modelId="{DCB03F8C-C161-4678-8DA9-81547FC36DC0}" type="sibTrans" cxnId="{E557E10A-1A18-4731-9BDB-C435EE076F08}">
      <dgm:prSet/>
      <dgm:spPr/>
      <dgm:t>
        <a:bodyPr/>
        <a:lstStyle/>
        <a:p>
          <a:pPr>
            <a:lnSpc>
              <a:spcPct val="100000"/>
            </a:lnSpc>
          </a:pPr>
          <a:endParaRPr lang="en-US"/>
        </a:p>
      </dgm:t>
    </dgm:pt>
    <dgm:pt modelId="{781E2621-CFFE-47E0-8127-7CAD60D0FE4F}">
      <dgm:prSet/>
      <dgm:spPr/>
      <dgm:t>
        <a:bodyPr/>
        <a:lstStyle/>
        <a:p>
          <a:pPr>
            <a:lnSpc>
              <a:spcPct val="100000"/>
            </a:lnSpc>
          </a:pPr>
          <a:r>
            <a:rPr lang="en-US" b="0" i="0" baseline="0" dirty="0"/>
            <a:t>This is a way of embracing the </a:t>
          </a:r>
          <a:r>
            <a:rPr lang="en-US" b="1" i="0" baseline="0" dirty="0"/>
            <a:t>diverse sources of knowledge </a:t>
          </a:r>
          <a:r>
            <a:rPr lang="en-US" b="0" i="0" baseline="0" dirty="0"/>
            <a:t>professional practice covered in the last session.</a:t>
          </a:r>
          <a:endParaRPr lang="en-US" dirty="0"/>
        </a:p>
      </dgm:t>
    </dgm:pt>
    <dgm:pt modelId="{E3A6725C-A6F0-4466-87A4-E62514DD2208}" type="parTrans" cxnId="{AD6FC65B-BD9C-4B28-8A36-1E6AEE012EC4}">
      <dgm:prSet/>
      <dgm:spPr/>
      <dgm:t>
        <a:bodyPr/>
        <a:lstStyle/>
        <a:p>
          <a:endParaRPr lang="en-US"/>
        </a:p>
      </dgm:t>
    </dgm:pt>
    <dgm:pt modelId="{E9061F10-37CD-4E81-9B9F-E64A45BAAE99}" type="sibTrans" cxnId="{AD6FC65B-BD9C-4B28-8A36-1E6AEE012EC4}">
      <dgm:prSet/>
      <dgm:spPr/>
      <dgm:t>
        <a:bodyPr/>
        <a:lstStyle/>
        <a:p>
          <a:endParaRPr lang="en-US"/>
        </a:p>
      </dgm:t>
    </dgm:pt>
    <dgm:pt modelId="{152F0768-0968-4EC6-80E6-2500B04DCC5F}" type="pres">
      <dgm:prSet presAssocID="{AE281C7C-4229-491D-A7FF-8F67A74B10DA}" presName="hierChild1" presStyleCnt="0">
        <dgm:presLayoutVars>
          <dgm:chPref val="1"/>
          <dgm:dir/>
          <dgm:animOne val="branch"/>
          <dgm:animLvl val="lvl"/>
          <dgm:resizeHandles/>
        </dgm:presLayoutVars>
      </dgm:prSet>
      <dgm:spPr/>
    </dgm:pt>
    <dgm:pt modelId="{39A40C09-1D12-42CD-A8B2-D4376DC66E42}" type="pres">
      <dgm:prSet presAssocID="{761DDC3E-6C4C-4DD4-97A5-F59AADCFB6C6}" presName="hierRoot1" presStyleCnt="0"/>
      <dgm:spPr/>
    </dgm:pt>
    <dgm:pt modelId="{C316B13A-12A0-4E66-8366-84E44AA90141}" type="pres">
      <dgm:prSet presAssocID="{761DDC3E-6C4C-4DD4-97A5-F59AADCFB6C6}" presName="composite" presStyleCnt="0"/>
      <dgm:spPr/>
    </dgm:pt>
    <dgm:pt modelId="{263C11AF-7E88-40CA-B06D-5C66B742B29C}" type="pres">
      <dgm:prSet presAssocID="{761DDC3E-6C4C-4DD4-97A5-F59AADCFB6C6}" presName="background" presStyleLbl="node0" presStyleIdx="0" presStyleCnt="2"/>
      <dgm:spPr/>
    </dgm:pt>
    <dgm:pt modelId="{783C31C8-6D66-4737-9F9C-5D1CD3B2915B}" type="pres">
      <dgm:prSet presAssocID="{761DDC3E-6C4C-4DD4-97A5-F59AADCFB6C6}" presName="text" presStyleLbl="fgAcc0" presStyleIdx="0" presStyleCnt="2">
        <dgm:presLayoutVars>
          <dgm:chPref val="3"/>
        </dgm:presLayoutVars>
      </dgm:prSet>
      <dgm:spPr/>
    </dgm:pt>
    <dgm:pt modelId="{5FFC1F34-C0A4-46AF-B6D0-965E1EC7F3B3}" type="pres">
      <dgm:prSet presAssocID="{761DDC3E-6C4C-4DD4-97A5-F59AADCFB6C6}" presName="hierChild2" presStyleCnt="0"/>
      <dgm:spPr/>
    </dgm:pt>
    <dgm:pt modelId="{BF76DA86-D202-4EA3-B609-FFF0951E40C9}" type="pres">
      <dgm:prSet presAssocID="{781E2621-CFFE-47E0-8127-7CAD60D0FE4F}" presName="hierRoot1" presStyleCnt="0"/>
      <dgm:spPr/>
    </dgm:pt>
    <dgm:pt modelId="{184C0133-5A84-4829-B555-4CFF76292F52}" type="pres">
      <dgm:prSet presAssocID="{781E2621-CFFE-47E0-8127-7CAD60D0FE4F}" presName="composite" presStyleCnt="0"/>
      <dgm:spPr/>
    </dgm:pt>
    <dgm:pt modelId="{3E1CCAFB-9288-40E2-B82D-C98D23F930A2}" type="pres">
      <dgm:prSet presAssocID="{781E2621-CFFE-47E0-8127-7CAD60D0FE4F}" presName="background" presStyleLbl="node0" presStyleIdx="1" presStyleCnt="2"/>
      <dgm:spPr/>
    </dgm:pt>
    <dgm:pt modelId="{AB43F02F-16A8-4BE8-BEF4-E5C3486E1F07}" type="pres">
      <dgm:prSet presAssocID="{781E2621-CFFE-47E0-8127-7CAD60D0FE4F}" presName="text" presStyleLbl="fgAcc0" presStyleIdx="1" presStyleCnt="2">
        <dgm:presLayoutVars>
          <dgm:chPref val="3"/>
        </dgm:presLayoutVars>
      </dgm:prSet>
      <dgm:spPr/>
    </dgm:pt>
    <dgm:pt modelId="{F8D5FCC3-498C-4F5F-A82F-623D6AA57468}" type="pres">
      <dgm:prSet presAssocID="{781E2621-CFFE-47E0-8127-7CAD60D0FE4F}" presName="hierChild2" presStyleCnt="0"/>
      <dgm:spPr/>
    </dgm:pt>
  </dgm:ptLst>
  <dgm:cxnLst>
    <dgm:cxn modelId="{75B7DF0A-9AFF-4989-B4DB-AD96C8A6BC4C}" type="presOf" srcId="{761DDC3E-6C4C-4DD4-97A5-F59AADCFB6C6}" destId="{783C31C8-6D66-4737-9F9C-5D1CD3B2915B}" srcOrd="0" destOrd="0" presId="urn:microsoft.com/office/officeart/2005/8/layout/hierarchy1"/>
    <dgm:cxn modelId="{E557E10A-1A18-4731-9BDB-C435EE076F08}" srcId="{AE281C7C-4229-491D-A7FF-8F67A74B10DA}" destId="{761DDC3E-6C4C-4DD4-97A5-F59AADCFB6C6}" srcOrd="0" destOrd="0" parTransId="{7F14F74F-9F47-4189-9A11-7BFBBB90E919}" sibTransId="{DCB03F8C-C161-4678-8DA9-81547FC36DC0}"/>
    <dgm:cxn modelId="{AD6FC65B-BD9C-4B28-8A36-1E6AEE012EC4}" srcId="{AE281C7C-4229-491D-A7FF-8F67A74B10DA}" destId="{781E2621-CFFE-47E0-8127-7CAD60D0FE4F}" srcOrd="1" destOrd="0" parTransId="{E3A6725C-A6F0-4466-87A4-E62514DD2208}" sibTransId="{E9061F10-37CD-4E81-9B9F-E64A45BAAE99}"/>
    <dgm:cxn modelId="{AF87E6A7-51A2-46F0-9C1A-5B07E497800A}" type="presOf" srcId="{AE281C7C-4229-491D-A7FF-8F67A74B10DA}" destId="{152F0768-0968-4EC6-80E6-2500B04DCC5F}" srcOrd="0" destOrd="0" presId="urn:microsoft.com/office/officeart/2005/8/layout/hierarchy1"/>
    <dgm:cxn modelId="{17C1C0AA-462A-4F16-8F31-3BF41F006B8D}" type="presOf" srcId="{781E2621-CFFE-47E0-8127-7CAD60D0FE4F}" destId="{AB43F02F-16A8-4BE8-BEF4-E5C3486E1F07}" srcOrd="0" destOrd="0" presId="urn:microsoft.com/office/officeart/2005/8/layout/hierarchy1"/>
    <dgm:cxn modelId="{1FD65934-46D2-4C08-83C9-AB5EDFD505B6}" type="presParOf" srcId="{152F0768-0968-4EC6-80E6-2500B04DCC5F}" destId="{39A40C09-1D12-42CD-A8B2-D4376DC66E42}" srcOrd="0" destOrd="0" presId="urn:microsoft.com/office/officeart/2005/8/layout/hierarchy1"/>
    <dgm:cxn modelId="{BDE9B97C-E9BE-41AD-9D82-1A3540E1DF94}" type="presParOf" srcId="{39A40C09-1D12-42CD-A8B2-D4376DC66E42}" destId="{C316B13A-12A0-4E66-8366-84E44AA90141}" srcOrd="0" destOrd="0" presId="urn:microsoft.com/office/officeart/2005/8/layout/hierarchy1"/>
    <dgm:cxn modelId="{CBD7EF13-E0CD-4C03-A145-25A5CFEF3336}" type="presParOf" srcId="{C316B13A-12A0-4E66-8366-84E44AA90141}" destId="{263C11AF-7E88-40CA-B06D-5C66B742B29C}" srcOrd="0" destOrd="0" presId="urn:microsoft.com/office/officeart/2005/8/layout/hierarchy1"/>
    <dgm:cxn modelId="{4A1BAF4F-6F1C-4016-85B3-1A74D5A4972A}" type="presParOf" srcId="{C316B13A-12A0-4E66-8366-84E44AA90141}" destId="{783C31C8-6D66-4737-9F9C-5D1CD3B2915B}" srcOrd="1" destOrd="0" presId="urn:microsoft.com/office/officeart/2005/8/layout/hierarchy1"/>
    <dgm:cxn modelId="{7399ECB7-5047-4701-90E4-01952E1639B0}" type="presParOf" srcId="{39A40C09-1D12-42CD-A8B2-D4376DC66E42}" destId="{5FFC1F34-C0A4-46AF-B6D0-965E1EC7F3B3}" srcOrd="1" destOrd="0" presId="urn:microsoft.com/office/officeart/2005/8/layout/hierarchy1"/>
    <dgm:cxn modelId="{CE220C33-1A2F-466D-B3E2-72445A461842}" type="presParOf" srcId="{152F0768-0968-4EC6-80E6-2500B04DCC5F}" destId="{BF76DA86-D202-4EA3-B609-FFF0951E40C9}" srcOrd="1" destOrd="0" presId="urn:microsoft.com/office/officeart/2005/8/layout/hierarchy1"/>
    <dgm:cxn modelId="{0CC1CFF0-8E84-40D3-8613-65499E5BE62A}" type="presParOf" srcId="{BF76DA86-D202-4EA3-B609-FFF0951E40C9}" destId="{184C0133-5A84-4829-B555-4CFF76292F52}" srcOrd="0" destOrd="0" presId="urn:microsoft.com/office/officeart/2005/8/layout/hierarchy1"/>
    <dgm:cxn modelId="{DC448781-341B-44D7-BF27-7B241529F72A}" type="presParOf" srcId="{184C0133-5A84-4829-B555-4CFF76292F52}" destId="{3E1CCAFB-9288-40E2-B82D-C98D23F930A2}" srcOrd="0" destOrd="0" presId="urn:microsoft.com/office/officeart/2005/8/layout/hierarchy1"/>
    <dgm:cxn modelId="{016137E8-D2AE-441E-A3C5-632D49AAFA61}" type="presParOf" srcId="{184C0133-5A84-4829-B555-4CFF76292F52}" destId="{AB43F02F-16A8-4BE8-BEF4-E5C3486E1F07}" srcOrd="1" destOrd="0" presId="urn:microsoft.com/office/officeart/2005/8/layout/hierarchy1"/>
    <dgm:cxn modelId="{FD1A7947-8850-41EE-82C0-A3594E038376}" type="presParOf" srcId="{BF76DA86-D202-4EA3-B609-FFF0951E40C9}" destId="{F8D5FCC3-498C-4F5F-A82F-623D6AA57468}"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C3BCF07C-1FAC-427A-805A-991EA0A70C55}"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US"/>
        </a:p>
      </dgm:t>
    </dgm:pt>
    <dgm:pt modelId="{5F9C16EA-AE62-4564-96CC-BB62748E0820}">
      <dgm:prSet phldrT="[Text]" custT="1"/>
      <dgm:spPr/>
      <dgm:t>
        <a:bodyPr/>
        <a:lstStyle/>
        <a:p>
          <a:pPr>
            <a:buNone/>
          </a:pPr>
          <a:r>
            <a:rPr lang="en-US" sz="3600" b="0" dirty="0"/>
            <a:t>Some areas to consider when developing questions:</a:t>
          </a:r>
        </a:p>
      </dgm:t>
    </dgm:pt>
    <dgm:pt modelId="{608C5D04-D719-4A6C-ABA5-6061391C620F}" type="parTrans" cxnId="{BFE8D0BB-7802-4542-8CAE-397115B3421B}">
      <dgm:prSet/>
      <dgm:spPr/>
      <dgm:t>
        <a:bodyPr/>
        <a:lstStyle/>
        <a:p>
          <a:endParaRPr lang="en-US"/>
        </a:p>
      </dgm:t>
    </dgm:pt>
    <dgm:pt modelId="{7CB1110C-EBDB-4A33-998B-F94134CED011}" type="sibTrans" cxnId="{BFE8D0BB-7802-4542-8CAE-397115B3421B}">
      <dgm:prSet/>
      <dgm:spPr/>
      <dgm:t>
        <a:bodyPr/>
        <a:lstStyle/>
        <a:p>
          <a:endParaRPr lang="en-US"/>
        </a:p>
      </dgm:t>
    </dgm:pt>
    <dgm:pt modelId="{16422FF1-164E-4775-BE5D-85703FD181C1}">
      <dgm:prSet custT="1"/>
      <dgm:spPr/>
      <dgm:t>
        <a:bodyPr/>
        <a:lstStyle/>
        <a:p>
          <a:pPr>
            <a:buNone/>
          </a:pPr>
          <a:r>
            <a:rPr lang="en-US" sz="3600" b="0" dirty="0"/>
            <a:t>Work/life balance</a:t>
          </a:r>
        </a:p>
      </dgm:t>
    </dgm:pt>
    <dgm:pt modelId="{ADB97F4A-7F12-4900-87F0-CC12E2C27AB7}" type="parTrans" cxnId="{BCFDE9A1-7400-410F-A79A-6B7FAC86FECC}">
      <dgm:prSet/>
      <dgm:spPr/>
      <dgm:t>
        <a:bodyPr/>
        <a:lstStyle/>
        <a:p>
          <a:endParaRPr lang="en-US"/>
        </a:p>
      </dgm:t>
    </dgm:pt>
    <dgm:pt modelId="{3C6CCDE2-CD5C-46EA-9196-00B11D99836F}" type="sibTrans" cxnId="{BCFDE9A1-7400-410F-A79A-6B7FAC86FECC}">
      <dgm:prSet/>
      <dgm:spPr/>
      <dgm:t>
        <a:bodyPr/>
        <a:lstStyle/>
        <a:p>
          <a:endParaRPr lang="en-US"/>
        </a:p>
      </dgm:t>
    </dgm:pt>
    <dgm:pt modelId="{E0D0DD66-7668-469A-92E3-B6B5EF2D1C02}">
      <dgm:prSet custT="1"/>
      <dgm:spPr/>
      <dgm:t>
        <a:bodyPr/>
        <a:lstStyle/>
        <a:p>
          <a:pPr>
            <a:buNone/>
          </a:pPr>
          <a:r>
            <a:rPr lang="en-US" sz="3600" b="0" dirty="0"/>
            <a:t>Respect</a:t>
          </a:r>
        </a:p>
      </dgm:t>
    </dgm:pt>
    <dgm:pt modelId="{00C1AEC0-0441-4854-BB3C-63CE2110C1E0}" type="parTrans" cxnId="{1AFE481D-F70B-44E2-A32B-909305F2E863}">
      <dgm:prSet/>
      <dgm:spPr/>
      <dgm:t>
        <a:bodyPr/>
        <a:lstStyle/>
        <a:p>
          <a:endParaRPr lang="en-US"/>
        </a:p>
      </dgm:t>
    </dgm:pt>
    <dgm:pt modelId="{EEF9FD21-C7DD-49A3-805A-94500DFD9EED}" type="sibTrans" cxnId="{1AFE481D-F70B-44E2-A32B-909305F2E863}">
      <dgm:prSet/>
      <dgm:spPr/>
      <dgm:t>
        <a:bodyPr/>
        <a:lstStyle/>
        <a:p>
          <a:endParaRPr lang="en-US"/>
        </a:p>
      </dgm:t>
    </dgm:pt>
    <dgm:pt modelId="{DD836791-D950-4171-90D2-820C1F3FCE96}">
      <dgm:prSet custT="1"/>
      <dgm:spPr/>
      <dgm:t>
        <a:bodyPr/>
        <a:lstStyle/>
        <a:p>
          <a:pPr>
            <a:buNone/>
          </a:pPr>
          <a:r>
            <a:rPr lang="en-US" sz="3600" b="0" dirty="0"/>
            <a:t>Emotional safety</a:t>
          </a:r>
        </a:p>
      </dgm:t>
    </dgm:pt>
    <dgm:pt modelId="{DD7AAEBF-FB42-4E40-A1C4-FB66A4555111}" type="parTrans" cxnId="{BB8624DE-C548-4F17-821E-24C4B5BD5363}">
      <dgm:prSet/>
      <dgm:spPr/>
      <dgm:t>
        <a:bodyPr/>
        <a:lstStyle/>
        <a:p>
          <a:endParaRPr lang="en-US"/>
        </a:p>
      </dgm:t>
    </dgm:pt>
    <dgm:pt modelId="{FD18E14E-92C1-4ECD-81F0-E54BBC9128FE}" type="sibTrans" cxnId="{BB8624DE-C548-4F17-821E-24C4B5BD5363}">
      <dgm:prSet/>
      <dgm:spPr/>
      <dgm:t>
        <a:bodyPr/>
        <a:lstStyle/>
        <a:p>
          <a:endParaRPr lang="en-US"/>
        </a:p>
      </dgm:t>
    </dgm:pt>
    <dgm:pt modelId="{82D5054D-ABB6-406F-8909-115C745E45D4}">
      <dgm:prSet custT="1"/>
      <dgm:spPr/>
      <dgm:t>
        <a:bodyPr/>
        <a:lstStyle/>
        <a:p>
          <a:pPr>
            <a:buNone/>
          </a:pPr>
          <a:r>
            <a:rPr lang="en-US" sz="3600" b="0" dirty="0"/>
            <a:t>Physical safety </a:t>
          </a:r>
        </a:p>
      </dgm:t>
    </dgm:pt>
    <dgm:pt modelId="{E8A92E96-1398-47CF-939B-9BB5CB3FB1D3}" type="parTrans" cxnId="{C2FB64D4-4F94-4709-BD02-F609CC3B323F}">
      <dgm:prSet/>
      <dgm:spPr/>
      <dgm:t>
        <a:bodyPr/>
        <a:lstStyle/>
        <a:p>
          <a:endParaRPr lang="en-US"/>
        </a:p>
      </dgm:t>
    </dgm:pt>
    <dgm:pt modelId="{DF026932-CB89-4D2D-B7CC-154229CCE885}" type="sibTrans" cxnId="{C2FB64D4-4F94-4709-BD02-F609CC3B323F}">
      <dgm:prSet/>
      <dgm:spPr/>
      <dgm:t>
        <a:bodyPr/>
        <a:lstStyle/>
        <a:p>
          <a:endParaRPr lang="en-US"/>
        </a:p>
      </dgm:t>
    </dgm:pt>
    <dgm:pt modelId="{111C3173-626D-4009-AF34-C9648ADF49F1}" type="pres">
      <dgm:prSet presAssocID="{C3BCF07C-1FAC-427A-805A-991EA0A70C55}" presName="Name0" presStyleCnt="0">
        <dgm:presLayoutVars>
          <dgm:chPref val="1"/>
          <dgm:dir/>
          <dgm:animOne val="branch"/>
          <dgm:animLvl val="lvl"/>
          <dgm:resizeHandles/>
        </dgm:presLayoutVars>
      </dgm:prSet>
      <dgm:spPr/>
    </dgm:pt>
    <dgm:pt modelId="{CBB03C7B-620E-4690-965B-C49385A6164C}" type="pres">
      <dgm:prSet presAssocID="{5F9C16EA-AE62-4564-96CC-BB62748E0820}" presName="vertOne" presStyleCnt="0"/>
      <dgm:spPr/>
    </dgm:pt>
    <dgm:pt modelId="{2B43C0B7-C5D1-4010-97C4-13488A80CFC3}" type="pres">
      <dgm:prSet presAssocID="{5F9C16EA-AE62-4564-96CC-BB62748E0820}" presName="txOne" presStyleLbl="node0" presStyleIdx="0" presStyleCnt="1">
        <dgm:presLayoutVars>
          <dgm:chPref val="3"/>
        </dgm:presLayoutVars>
      </dgm:prSet>
      <dgm:spPr/>
    </dgm:pt>
    <dgm:pt modelId="{5627ED88-9764-4BBE-A985-FBA45ADA253E}" type="pres">
      <dgm:prSet presAssocID="{5F9C16EA-AE62-4564-96CC-BB62748E0820}" presName="parTransOne" presStyleCnt="0"/>
      <dgm:spPr/>
    </dgm:pt>
    <dgm:pt modelId="{DDBC0FCB-DADF-46DD-907D-FD43D20EB027}" type="pres">
      <dgm:prSet presAssocID="{5F9C16EA-AE62-4564-96CC-BB62748E0820}" presName="horzOne" presStyleCnt="0"/>
      <dgm:spPr/>
    </dgm:pt>
    <dgm:pt modelId="{7C3DFF31-6E78-47F8-BFD7-FBC6D4051152}" type="pres">
      <dgm:prSet presAssocID="{16422FF1-164E-4775-BE5D-85703FD181C1}" presName="vertTwo" presStyleCnt="0"/>
      <dgm:spPr/>
    </dgm:pt>
    <dgm:pt modelId="{9A628886-6B08-4164-B4FE-2D149E12152E}" type="pres">
      <dgm:prSet presAssocID="{16422FF1-164E-4775-BE5D-85703FD181C1}" presName="txTwo" presStyleLbl="node2" presStyleIdx="0" presStyleCnt="4">
        <dgm:presLayoutVars>
          <dgm:chPref val="3"/>
        </dgm:presLayoutVars>
      </dgm:prSet>
      <dgm:spPr/>
    </dgm:pt>
    <dgm:pt modelId="{63406175-6532-41A9-9519-5CDC932B250D}" type="pres">
      <dgm:prSet presAssocID="{16422FF1-164E-4775-BE5D-85703FD181C1}" presName="horzTwo" presStyleCnt="0"/>
      <dgm:spPr/>
    </dgm:pt>
    <dgm:pt modelId="{F6D059CF-AE98-4D8E-9C88-31DC1D26BFB0}" type="pres">
      <dgm:prSet presAssocID="{3C6CCDE2-CD5C-46EA-9196-00B11D99836F}" presName="sibSpaceTwo" presStyleCnt="0"/>
      <dgm:spPr/>
    </dgm:pt>
    <dgm:pt modelId="{68734D09-464B-4673-BBEA-1D403A74510E}" type="pres">
      <dgm:prSet presAssocID="{E0D0DD66-7668-469A-92E3-B6B5EF2D1C02}" presName="vertTwo" presStyleCnt="0"/>
      <dgm:spPr/>
    </dgm:pt>
    <dgm:pt modelId="{D494C619-8598-42A9-9069-5207003A5229}" type="pres">
      <dgm:prSet presAssocID="{E0D0DD66-7668-469A-92E3-B6B5EF2D1C02}" presName="txTwo" presStyleLbl="node2" presStyleIdx="1" presStyleCnt="4">
        <dgm:presLayoutVars>
          <dgm:chPref val="3"/>
        </dgm:presLayoutVars>
      </dgm:prSet>
      <dgm:spPr/>
    </dgm:pt>
    <dgm:pt modelId="{4979B657-1E71-4D35-A1DF-15DE6CC6FD0F}" type="pres">
      <dgm:prSet presAssocID="{E0D0DD66-7668-469A-92E3-B6B5EF2D1C02}" presName="horzTwo" presStyleCnt="0"/>
      <dgm:spPr/>
    </dgm:pt>
    <dgm:pt modelId="{065B115A-69BD-403A-AAAD-AC1252FFEA8E}" type="pres">
      <dgm:prSet presAssocID="{EEF9FD21-C7DD-49A3-805A-94500DFD9EED}" presName="sibSpaceTwo" presStyleCnt="0"/>
      <dgm:spPr/>
    </dgm:pt>
    <dgm:pt modelId="{77369B5C-D30A-4F30-B680-468DFD700929}" type="pres">
      <dgm:prSet presAssocID="{DD836791-D950-4171-90D2-820C1F3FCE96}" presName="vertTwo" presStyleCnt="0"/>
      <dgm:spPr/>
    </dgm:pt>
    <dgm:pt modelId="{80603C15-2F1D-4324-97F7-44D419882FFC}" type="pres">
      <dgm:prSet presAssocID="{DD836791-D950-4171-90D2-820C1F3FCE96}" presName="txTwo" presStyleLbl="node2" presStyleIdx="2" presStyleCnt="4">
        <dgm:presLayoutVars>
          <dgm:chPref val="3"/>
        </dgm:presLayoutVars>
      </dgm:prSet>
      <dgm:spPr/>
    </dgm:pt>
    <dgm:pt modelId="{D2EC2A88-1CB1-4E59-AED1-FD9EB863FF73}" type="pres">
      <dgm:prSet presAssocID="{DD836791-D950-4171-90D2-820C1F3FCE96}" presName="horzTwo" presStyleCnt="0"/>
      <dgm:spPr/>
    </dgm:pt>
    <dgm:pt modelId="{FA5F9F56-47C5-4F63-A3D0-EEFA4E6EB2D7}" type="pres">
      <dgm:prSet presAssocID="{FD18E14E-92C1-4ECD-81F0-E54BBC9128FE}" presName="sibSpaceTwo" presStyleCnt="0"/>
      <dgm:spPr/>
    </dgm:pt>
    <dgm:pt modelId="{B0F9145D-D267-443B-9F58-3C15BCAEE3F3}" type="pres">
      <dgm:prSet presAssocID="{82D5054D-ABB6-406F-8909-115C745E45D4}" presName="vertTwo" presStyleCnt="0"/>
      <dgm:spPr/>
    </dgm:pt>
    <dgm:pt modelId="{5FC70FA6-902C-4D8D-A6A0-566B61AAFC94}" type="pres">
      <dgm:prSet presAssocID="{82D5054D-ABB6-406F-8909-115C745E45D4}" presName="txTwo" presStyleLbl="node2" presStyleIdx="3" presStyleCnt="4">
        <dgm:presLayoutVars>
          <dgm:chPref val="3"/>
        </dgm:presLayoutVars>
      </dgm:prSet>
      <dgm:spPr/>
    </dgm:pt>
    <dgm:pt modelId="{1B695323-EFBF-4290-A1DC-104A35F51FC3}" type="pres">
      <dgm:prSet presAssocID="{82D5054D-ABB6-406F-8909-115C745E45D4}" presName="horzTwo" presStyleCnt="0"/>
      <dgm:spPr/>
    </dgm:pt>
  </dgm:ptLst>
  <dgm:cxnLst>
    <dgm:cxn modelId="{1AFE481D-F70B-44E2-A32B-909305F2E863}" srcId="{5F9C16EA-AE62-4564-96CC-BB62748E0820}" destId="{E0D0DD66-7668-469A-92E3-B6B5EF2D1C02}" srcOrd="1" destOrd="0" parTransId="{00C1AEC0-0441-4854-BB3C-63CE2110C1E0}" sibTransId="{EEF9FD21-C7DD-49A3-805A-94500DFD9EED}"/>
    <dgm:cxn modelId="{835F112D-F3DC-42D1-B50E-0CC0B5FB1D4B}" type="presOf" srcId="{5F9C16EA-AE62-4564-96CC-BB62748E0820}" destId="{2B43C0B7-C5D1-4010-97C4-13488A80CFC3}" srcOrd="0" destOrd="0" presId="urn:microsoft.com/office/officeart/2005/8/layout/hierarchy4"/>
    <dgm:cxn modelId="{BB37633B-3B3E-48F5-85E9-5B4AE3D4A46F}" type="presOf" srcId="{82D5054D-ABB6-406F-8909-115C745E45D4}" destId="{5FC70FA6-902C-4D8D-A6A0-566B61AAFC94}" srcOrd="0" destOrd="0" presId="urn:microsoft.com/office/officeart/2005/8/layout/hierarchy4"/>
    <dgm:cxn modelId="{3E2C323F-9835-4B5A-9CE2-61528D3FDAF3}" type="presOf" srcId="{C3BCF07C-1FAC-427A-805A-991EA0A70C55}" destId="{111C3173-626D-4009-AF34-C9648ADF49F1}" srcOrd="0" destOrd="0" presId="urn:microsoft.com/office/officeart/2005/8/layout/hierarchy4"/>
    <dgm:cxn modelId="{C274E44C-33F8-4CC8-9C8F-3125293A8DA5}" type="presOf" srcId="{16422FF1-164E-4775-BE5D-85703FD181C1}" destId="{9A628886-6B08-4164-B4FE-2D149E12152E}" srcOrd="0" destOrd="0" presId="urn:microsoft.com/office/officeart/2005/8/layout/hierarchy4"/>
    <dgm:cxn modelId="{BB9EEF56-0548-4822-BE9D-908091B758E7}" type="presOf" srcId="{DD836791-D950-4171-90D2-820C1F3FCE96}" destId="{80603C15-2F1D-4324-97F7-44D419882FFC}" srcOrd="0" destOrd="0" presId="urn:microsoft.com/office/officeart/2005/8/layout/hierarchy4"/>
    <dgm:cxn modelId="{B1499980-229C-4F0C-B040-2FF4EC759DE1}" type="presOf" srcId="{E0D0DD66-7668-469A-92E3-B6B5EF2D1C02}" destId="{D494C619-8598-42A9-9069-5207003A5229}" srcOrd="0" destOrd="0" presId="urn:microsoft.com/office/officeart/2005/8/layout/hierarchy4"/>
    <dgm:cxn modelId="{BCFDE9A1-7400-410F-A79A-6B7FAC86FECC}" srcId="{5F9C16EA-AE62-4564-96CC-BB62748E0820}" destId="{16422FF1-164E-4775-BE5D-85703FD181C1}" srcOrd="0" destOrd="0" parTransId="{ADB97F4A-7F12-4900-87F0-CC12E2C27AB7}" sibTransId="{3C6CCDE2-CD5C-46EA-9196-00B11D99836F}"/>
    <dgm:cxn modelId="{BFE8D0BB-7802-4542-8CAE-397115B3421B}" srcId="{C3BCF07C-1FAC-427A-805A-991EA0A70C55}" destId="{5F9C16EA-AE62-4564-96CC-BB62748E0820}" srcOrd="0" destOrd="0" parTransId="{608C5D04-D719-4A6C-ABA5-6061391C620F}" sibTransId="{7CB1110C-EBDB-4A33-998B-F94134CED011}"/>
    <dgm:cxn modelId="{C2FB64D4-4F94-4709-BD02-F609CC3B323F}" srcId="{5F9C16EA-AE62-4564-96CC-BB62748E0820}" destId="{82D5054D-ABB6-406F-8909-115C745E45D4}" srcOrd="3" destOrd="0" parTransId="{E8A92E96-1398-47CF-939B-9BB5CB3FB1D3}" sibTransId="{DF026932-CB89-4D2D-B7CC-154229CCE885}"/>
    <dgm:cxn modelId="{BB8624DE-C548-4F17-821E-24C4B5BD5363}" srcId="{5F9C16EA-AE62-4564-96CC-BB62748E0820}" destId="{DD836791-D950-4171-90D2-820C1F3FCE96}" srcOrd="2" destOrd="0" parTransId="{DD7AAEBF-FB42-4E40-A1C4-FB66A4555111}" sibTransId="{FD18E14E-92C1-4ECD-81F0-E54BBC9128FE}"/>
    <dgm:cxn modelId="{1DD62D52-D144-4D9F-8027-0C048CC218A1}" type="presParOf" srcId="{111C3173-626D-4009-AF34-C9648ADF49F1}" destId="{CBB03C7B-620E-4690-965B-C49385A6164C}" srcOrd="0" destOrd="0" presId="urn:microsoft.com/office/officeart/2005/8/layout/hierarchy4"/>
    <dgm:cxn modelId="{DFC488AE-9A48-45CC-AAD8-76091F61D3D5}" type="presParOf" srcId="{CBB03C7B-620E-4690-965B-C49385A6164C}" destId="{2B43C0B7-C5D1-4010-97C4-13488A80CFC3}" srcOrd="0" destOrd="0" presId="urn:microsoft.com/office/officeart/2005/8/layout/hierarchy4"/>
    <dgm:cxn modelId="{65530C87-EA26-4FF9-8E95-352CAFEA725E}" type="presParOf" srcId="{CBB03C7B-620E-4690-965B-C49385A6164C}" destId="{5627ED88-9764-4BBE-A985-FBA45ADA253E}" srcOrd="1" destOrd="0" presId="urn:microsoft.com/office/officeart/2005/8/layout/hierarchy4"/>
    <dgm:cxn modelId="{9D7594F8-99DD-4F7D-BA0D-8A7055DBF9C5}" type="presParOf" srcId="{CBB03C7B-620E-4690-965B-C49385A6164C}" destId="{DDBC0FCB-DADF-46DD-907D-FD43D20EB027}" srcOrd="2" destOrd="0" presId="urn:microsoft.com/office/officeart/2005/8/layout/hierarchy4"/>
    <dgm:cxn modelId="{5BFE3514-2FCE-4DA1-B9A7-80F85CBD6810}" type="presParOf" srcId="{DDBC0FCB-DADF-46DD-907D-FD43D20EB027}" destId="{7C3DFF31-6E78-47F8-BFD7-FBC6D4051152}" srcOrd="0" destOrd="0" presId="urn:microsoft.com/office/officeart/2005/8/layout/hierarchy4"/>
    <dgm:cxn modelId="{9229FE55-0A6A-4582-81F3-4F1FD22FF957}" type="presParOf" srcId="{7C3DFF31-6E78-47F8-BFD7-FBC6D4051152}" destId="{9A628886-6B08-4164-B4FE-2D149E12152E}" srcOrd="0" destOrd="0" presId="urn:microsoft.com/office/officeart/2005/8/layout/hierarchy4"/>
    <dgm:cxn modelId="{BF94389D-07C0-45AD-A131-6F589308564D}" type="presParOf" srcId="{7C3DFF31-6E78-47F8-BFD7-FBC6D4051152}" destId="{63406175-6532-41A9-9519-5CDC932B250D}" srcOrd="1" destOrd="0" presId="urn:microsoft.com/office/officeart/2005/8/layout/hierarchy4"/>
    <dgm:cxn modelId="{81C4B45F-106F-437C-B227-E30164BABF35}" type="presParOf" srcId="{DDBC0FCB-DADF-46DD-907D-FD43D20EB027}" destId="{F6D059CF-AE98-4D8E-9C88-31DC1D26BFB0}" srcOrd="1" destOrd="0" presId="urn:microsoft.com/office/officeart/2005/8/layout/hierarchy4"/>
    <dgm:cxn modelId="{B256F5EE-3735-4608-AFA6-0107C536DAAD}" type="presParOf" srcId="{DDBC0FCB-DADF-46DD-907D-FD43D20EB027}" destId="{68734D09-464B-4673-BBEA-1D403A74510E}" srcOrd="2" destOrd="0" presId="urn:microsoft.com/office/officeart/2005/8/layout/hierarchy4"/>
    <dgm:cxn modelId="{5FB0DAF9-75E5-430B-917D-A3B24BD9DAFC}" type="presParOf" srcId="{68734D09-464B-4673-BBEA-1D403A74510E}" destId="{D494C619-8598-42A9-9069-5207003A5229}" srcOrd="0" destOrd="0" presId="urn:microsoft.com/office/officeart/2005/8/layout/hierarchy4"/>
    <dgm:cxn modelId="{D1134B73-1035-449F-94B0-D0E3DC4C31D7}" type="presParOf" srcId="{68734D09-464B-4673-BBEA-1D403A74510E}" destId="{4979B657-1E71-4D35-A1DF-15DE6CC6FD0F}" srcOrd="1" destOrd="0" presId="urn:microsoft.com/office/officeart/2005/8/layout/hierarchy4"/>
    <dgm:cxn modelId="{06A54E87-40B0-407C-AF06-578DCEFF84AE}" type="presParOf" srcId="{DDBC0FCB-DADF-46DD-907D-FD43D20EB027}" destId="{065B115A-69BD-403A-AAAD-AC1252FFEA8E}" srcOrd="3" destOrd="0" presId="urn:microsoft.com/office/officeart/2005/8/layout/hierarchy4"/>
    <dgm:cxn modelId="{BC54185E-9858-42D1-A7B2-C31BC56388B3}" type="presParOf" srcId="{DDBC0FCB-DADF-46DD-907D-FD43D20EB027}" destId="{77369B5C-D30A-4F30-B680-468DFD700929}" srcOrd="4" destOrd="0" presId="urn:microsoft.com/office/officeart/2005/8/layout/hierarchy4"/>
    <dgm:cxn modelId="{36650F51-53D4-4325-AD42-2898B580D93A}" type="presParOf" srcId="{77369B5C-D30A-4F30-B680-468DFD700929}" destId="{80603C15-2F1D-4324-97F7-44D419882FFC}" srcOrd="0" destOrd="0" presId="urn:microsoft.com/office/officeart/2005/8/layout/hierarchy4"/>
    <dgm:cxn modelId="{D097F434-A699-4E3C-B1BF-EB7983A976FA}" type="presParOf" srcId="{77369B5C-D30A-4F30-B680-468DFD700929}" destId="{D2EC2A88-1CB1-4E59-AED1-FD9EB863FF73}" srcOrd="1" destOrd="0" presId="urn:microsoft.com/office/officeart/2005/8/layout/hierarchy4"/>
    <dgm:cxn modelId="{656139D7-A542-4070-9DED-4BE2F2EB4A5B}" type="presParOf" srcId="{DDBC0FCB-DADF-46DD-907D-FD43D20EB027}" destId="{FA5F9F56-47C5-4F63-A3D0-EEFA4E6EB2D7}" srcOrd="5" destOrd="0" presId="urn:microsoft.com/office/officeart/2005/8/layout/hierarchy4"/>
    <dgm:cxn modelId="{BD2EC9B3-D581-4F44-ABE7-602ED878ACCA}" type="presParOf" srcId="{DDBC0FCB-DADF-46DD-907D-FD43D20EB027}" destId="{B0F9145D-D267-443B-9F58-3C15BCAEE3F3}" srcOrd="6" destOrd="0" presId="urn:microsoft.com/office/officeart/2005/8/layout/hierarchy4"/>
    <dgm:cxn modelId="{5119CB21-96F4-4BE6-891A-1ABF06548BC1}" type="presParOf" srcId="{B0F9145D-D267-443B-9F58-3C15BCAEE3F3}" destId="{5FC70FA6-902C-4D8D-A6A0-566B61AAFC94}" srcOrd="0" destOrd="0" presId="urn:microsoft.com/office/officeart/2005/8/layout/hierarchy4"/>
    <dgm:cxn modelId="{BFA0359B-4A61-4016-8F80-78D6D59C71E4}" type="presParOf" srcId="{B0F9145D-D267-443B-9F58-3C15BCAEE3F3}" destId="{1B695323-EFBF-4290-A1DC-104A35F51FC3}"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94CFD481-0598-467A-85DD-878AF9B33CE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5A253F9-9088-4C4C-A75C-AEE261C8CCC9}">
      <dgm:prSet custT="1"/>
      <dgm:spPr/>
      <dgm:t>
        <a:bodyPr/>
        <a:lstStyle/>
        <a:p>
          <a:r>
            <a:rPr lang="en-US" sz="3000" b="0" i="0" baseline="0" dirty="0"/>
            <a:t>Draft a potential plan for intersectional practices for your workplace. Referring to the lists of legal, financial and quality of life considerations, come up with a plan with the following elements:</a:t>
          </a:r>
          <a:endParaRPr lang="en-US" sz="3000" dirty="0"/>
        </a:p>
      </dgm:t>
    </dgm:pt>
    <dgm:pt modelId="{D46DB7FD-0899-4A26-A282-36624FA50C12}" type="parTrans" cxnId="{BA33BF25-5195-45AF-BCFC-FCD112F591C8}">
      <dgm:prSet/>
      <dgm:spPr/>
      <dgm:t>
        <a:bodyPr/>
        <a:lstStyle/>
        <a:p>
          <a:endParaRPr lang="en-US"/>
        </a:p>
      </dgm:t>
    </dgm:pt>
    <dgm:pt modelId="{195EF095-B7B5-429D-94F8-8BA6B7180A91}" type="sibTrans" cxnId="{BA33BF25-5195-45AF-BCFC-FCD112F591C8}">
      <dgm:prSet/>
      <dgm:spPr/>
      <dgm:t>
        <a:bodyPr/>
        <a:lstStyle/>
        <a:p>
          <a:endParaRPr lang="en-US"/>
        </a:p>
      </dgm:t>
    </dgm:pt>
    <dgm:pt modelId="{13055894-EA0F-4E34-B0C1-FCA234BBE576}">
      <dgm:prSet custT="1"/>
      <dgm:spPr/>
      <dgm:t>
        <a:bodyPr/>
        <a:lstStyle/>
        <a:p>
          <a:r>
            <a:rPr lang="en-US" sz="3000" b="0" i="0" baseline="0" dirty="0"/>
            <a:t>One existing policy or practice that remains effective</a:t>
          </a:r>
          <a:endParaRPr lang="en-US" sz="3000" dirty="0"/>
        </a:p>
      </dgm:t>
    </dgm:pt>
    <dgm:pt modelId="{18A3308E-CF1A-4DBE-8D9E-C90B37DA1DC9}" type="parTrans" cxnId="{AC38DAB7-30E2-449A-BCD8-C7B7B85D90E6}">
      <dgm:prSet/>
      <dgm:spPr/>
      <dgm:t>
        <a:bodyPr/>
        <a:lstStyle/>
        <a:p>
          <a:endParaRPr lang="en-US"/>
        </a:p>
      </dgm:t>
    </dgm:pt>
    <dgm:pt modelId="{3709938A-0E45-4F44-987E-F3747E180BFA}" type="sibTrans" cxnId="{AC38DAB7-30E2-449A-BCD8-C7B7B85D90E6}">
      <dgm:prSet/>
      <dgm:spPr/>
      <dgm:t>
        <a:bodyPr/>
        <a:lstStyle/>
        <a:p>
          <a:endParaRPr lang="en-US"/>
        </a:p>
      </dgm:t>
    </dgm:pt>
    <dgm:pt modelId="{83E17ECB-44C7-41F4-AEBE-A67EFB2CB61B}">
      <dgm:prSet custT="1"/>
      <dgm:spPr/>
      <dgm:t>
        <a:bodyPr/>
        <a:lstStyle/>
        <a:p>
          <a:r>
            <a:rPr lang="en-US" sz="3000" b="0" i="0" baseline="0" dirty="0"/>
            <a:t>One existing policy or practice that should be improved</a:t>
          </a:r>
          <a:endParaRPr lang="en-US" sz="3000" dirty="0"/>
        </a:p>
      </dgm:t>
    </dgm:pt>
    <dgm:pt modelId="{94DF49DA-F76E-4008-9003-3479C95DE861}" type="parTrans" cxnId="{DF4981E9-0737-41FE-B206-55D2E76760C2}">
      <dgm:prSet/>
      <dgm:spPr/>
      <dgm:t>
        <a:bodyPr/>
        <a:lstStyle/>
        <a:p>
          <a:endParaRPr lang="en-US"/>
        </a:p>
      </dgm:t>
    </dgm:pt>
    <dgm:pt modelId="{C6488DBC-1808-4698-BB6A-5F28F167E381}" type="sibTrans" cxnId="{DF4981E9-0737-41FE-B206-55D2E76760C2}">
      <dgm:prSet/>
      <dgm:spPr/>
      <dgm:t>
        <a:bodyPr/>
        <a:lstStyle/>
        <a:p>
          <a:endParaRPr lang="en-US"/>
        </a:p>
      </dgm:t>
    </dgm:pt>
    <dgm:pt modelId="{6EC9DBCC-FEEB-41CF-9585-B8BD6B52C3D0}">
      <dgm:prSet custT="1"/>
      <dgm:spPr/>
      <dgm:t>
        <a:bodyPr/>
        <a:lstStyle/>
        <a:p>
          <a:r>
            <a:rPr lang="en-US" sz="3000" b="0" i="0" baseline="0" dirty="0"/>
            <a:t>One new policy or practice addressing an issue currently not reflected in programs and policies</a:t>
          </a:r>
          <a:endParaRPr lang="en-US" sz="3000" dirty="0"/>
        </a:p>
      </dgm:t>
    </dgm:pt>
    <dgm:pt modelId="{C04B4472-D29A-4F13-A09D-A8B793B904BE}" type="parTrans" cxnId="{F2CD3D7F-AC16-47D9-B85F-4542C42D9A95}">
      <dgm:prSet/>
      <dgm:spPr/>
      <dgm:t>
        <a:bodyPr/>
        <a:lstStyle/>
        <a:p>
          <a:endParaRPr lang="en-US"/>
        </a:p>
      </dgm:t>
    </dgm:pt>
    <dgm:pt modelId="{9B147C7B-2849-4BC1-9861-270AE7DB94B0}" type="sibTrans" cxnId="{F2CD3D7F-AC16-47D9-B85F-4542C42D9A95}">
      <dgm:prSet/>
      <dgm:spPr/>
      <dgm:t>
        <a:bodyPr/>
        <a:lstStyle/>
        <a:p>
          <a:endParaRPr lang="en-US"/>
        </a:p>
      </dgm:t>
    </dgm:pt>
    <dgm:pt modelId="{95F3435E-BF51-44AB-BCA4-FF0681688B37}">
      <dgm:prSet custT="1"/>
      <dgm:spPr/>
      <dgm:t>
        <a:bodyPr/>
        <a:lstStyle/>
        <a:p>
          <a:r>
            <a:rPr lang="en-US" sz="3000" b="0" i="0" baseline="0" dirty="0"/>
            <a:t>One policy or practice of your choice</a:t>
          </a:r>
          <a:endParaRPr lang="en-US" sz="3000" dirty="0"/>
        </a:p>
      </dgm:t>
    </dgm:pt>
    <dgm:pt modelId="{3AA9E899-CC01-4CEB-BD32-6CAC2E56F59A}" type="parTrans" cxnId="{AAF89D68-CAAA-4941-B8FC-2C977FC12264}">
      <dgm:prSet/>
      <dgm:spPr/>
      <dgm:t>
        <a:bodyPr/>
        <a:lstStyle/>
        <a:p>
          <a:endParaRPr lang="en-US"/>
        </a:p>
      </dgm:t>
    </dgm:pt>
    <dgm:pt modelId="{E1CCC564-7A56-4DEF-AB8A-30EDC30ED48E}" type="sibTrans" cxnId="{AAF89D68-CAAA-4941-B8FC-2C977FC12264}">
      <dgm:prSet/>
      <dgm:spPr/>
      <dgm:t>
        <a:bodyPr/>
        <a:lstStyle/>
        <a:p>
          <a:endParaRPr lang="en-US"/>
        </a:p>
      </dgm:t>
    </dgm:pt>
    <dgm:pt modelId="{4456CDA8-075E-4B35-806D-F61205A612EC}" type="pres">
      <dgm:prSet presAssocID="{94CFD481-0598-467A-85DD-878AF9B33CE3}" presName="linear" presStyleCnt="0">
        <dgm:presLayoutVars>
          <dgm:animLvl val="lvl"/>
          <dgm:resizeHandles val="exact"/>
        </dgm:presLayoutVars>
      </dgm:prSet>
      <dgm:spPr/>
    </dgm:pt>
    <dgm:pt modelId="{B6804FAB-DC82-4632-B677-FB4D32AA3B75}" type="pres">
      <dgm:prSet presAssocID="{85A253F9-9088-4C4C-A75C-AEE261C8CCC9}" presName="parentText" presStyleLbl="node1" presStyleIdx="0" presStyleCnt="1" custLinFactNeighborY="-12917">
        <dgm:presLayoutVars>
          <dgm:chMax val="0"/>
          <dgm:bulletEnabled val="1"/>
        </dgm:presLayoutVars>
      </dgm:prSet>
      <dgm:spPr/>
    </dgm:pt>
    <dgm:pt modelId="{0D94A3AA-11C4-4CAC-A597-3630CFE9D44A}" type="pres">
      <dgm:prSet presAssocID="{85A253F9-9088-4C4C-A75C-AEE261C8CCC9}" presName="childText" presStyleLbl="revTx" presStyleIdx="0" presStyleCnt="1" custLinFactNeighborY="-12225">
        <dgm:presLayoutVars>
          <dgm:bulletEnabled val="1"/>
        </dgm:presLayoutVars>
      </dgm:prSet>
      <dgm:spPr/>
    </dgm:pt>
  </dgm:ptLst>
  <dgm:cxnLst>
    <dgm:cxn modelId="{BA33BF25-5195-45AF-BCFC-FCD112F591C8}" srcId="{94CFD481-0598-467A-85DD-878AF9B33CE3}" destId="{85A253F9-9088-4C4C-A75C-AEE261C8CCC9}" srcOrd="0" destOrd="0" parTransId="{D46DB7FD-0899-4A26-A282-36624FA50C12}" sibTransId="{195EF095-B7B5-429D-94F8-8BA6B7180A91}"/>
    <dgm:cxn modelId="{C1C9212E-5F00-48A6-8163-89D19808C28D}" type="presOf" srcId="{83E17ECB-44C7-41F4-AEBE-A67EFB2CB61B}" destId="{0D94A3AA-11C4-4CAC-A597-3630CFE9D44A}" srcOrd="0" destOrd="1" presId="urn:microsoft.com/office/officeart/2005/8/layout/vList2"/>
    <dgm:cxn modelId="{AAF89D68-CAAA-4941-B8FC-2C977FC12264}" srcId="{85A253F9-9088-4C4C-A75C-AEE261C8CCC9}" destId="{95F3435E-BF51-44AB-BCA4-FF0681688B37}" srcOrd="3" destOrd="0" parTransId="{3AA9E899-CC01-4CEB-BD32-6CAC2E56F59A}" sibTransId="{E1CCC564-7A56-4DEF-AB8A-30EDC30ED48E}"/>
    <dgm:cxn modelId="{D25EFC76-5C85-4D93-9D3D-FC6BDD279D9A}" type="presOf" srcId="{94CFD481-0598-467A-85DD-878AF9B33CE3}" destId="{4456CDA8-075E-4B35-806D-F61205A612EC}" srcOrd="0" destOrd="0" presId="urn:microsoft.com/office/officeart/2005/8/layout/vList2"/>
    <dgm:cxn modelId="{31DDB757-364A-4199-9D35-DFA9839B75FF}" type="presOf" srcId="{6EC9DBCC-FEEB-41CF-9585-B8BD6B52C3D0}" destId="{0D94A3AA-11C4-4CAC-A597-3630CFE9D44A}" srcOrd="0" destOrd="2" presId="urn:microsoft.com/office/officeart/2005/8/layout/vList2"/>
    <dgm:cxn modelId="{F2CD3D7F-AC16-47D9-B85F-4542C42D9A95}" srcId="{85A253F9-9088-4C4C-A75C-AEE261C8CCC9}" destId="{6EC9DBCC-FEEB-41CF-9585-B8BD6B52C3D0}" srcOrd="2" destOrd="0" parTransId="{C04B4472-D29A-4F13-A09D-A8B793B904BE}" sibTransId="{9B147C7B-2849-4BC1-9861-270AE7DB94B0}"/>
    <dgm:cxn modelId="{2450BE98-FFD3-4ADC-9B8B-6FF3648AADC7}" type="presOf" srcId="{13055894-EA0F-4E34-B0C1-FCA234BBE576}" destId="{0D94A3AA-11C4-4CAC-A597-3630CFE9D44A}" srcOrd="0" destOrd="0" presId="urn:microsoft.com/office/officeart/2005/8/layout/vList2"/>
    <dgm:cxn modelId="{FFA88AA7-9D99-4FAE-970E-51F088C35DCD}" type="presOf" srcId="{95F3435E-BF51-44AB-BCA4-FF0681688B37}" destId="{0D94A3AA-11C4-4CAC-A597-3630CFE9D44A}" srcOrd="0" destOrd="3" presId="urn:microsoft.com/office/officeart/2005/8/layout/vList2"/>
    <dgm:cxn modelId="{AC38DAB7-30E2-449A-BCD8-C7B7B85D90E6}" srcId="{85A253F9-9088-4C4C-A75C-AEE261C8CCC9}" destId="{13055894-EA0F-4E34-B0C1-FCA234BBE576}" srcOrd="0" destOrd="0" parTransId="{18A3308E-CF1A-4DBE-8D9E-C90B37DA1DC9}" sibTransId="{3709938A-0E45-4F44-987E-F3747E180BFA}"/>
    <dgm:cxn modelId="{5AE5A1E0-B632-4C2E-B11E-1CBC54DC80D5}" type="presOf" srcId="{85A253F9-9088-4C4C-A75C-AEE261C8CCC9}" destId="{B6804FAB-DC82-4632-B677-FB4D32AA3B75}" srcOrd="0" destOrd="0" presId="urn:microsoft.com/office/officeart/2005/8/layout/vList2"/>
    <dgm:cxn modelId="{DF4981E9-0737-41FE-B206-55D2E76760C2}" srcId="{85A253F9-9088-4C4C-A75C-AEE261C8CCC9}" destId="{83E17ECB-44C7-41F4-AEBE-A67EFB2CB61B}" srcOrd="1" destOrd="0" parTransId="{94DF49DA-F76E-4008-9003-3479C95DE861}" sibTransId="{C6488DBC-1808-4698-BB6A-5F28F167E381}"/>
    <dgm:cxn modelId="{461855D5-1F16-4660-B155-B6EFE459FDEF}" type="presParOf" srcId="{4456CDA8-075E-4B35-806D-F61205A612EC}" destId="{B6804FAB-DC82-4632-B677-FB4D32AA3B75}" srcOrd="0" destOrd="0" presId="urn:microsoft.com/office/officeart/2005/8/layout/vList2"/>
    <dgm:cxn modelId="{2B663BDF-781C-41DF-A597-5ACB2876A600}" type="presParOf" srcId="{4456CDA8-075E-4B35-806D-F61205A612EC}" destId="{0D94A3AA-11C4-4CAC-A597-3630CFE9D44A}"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B5EEEA3B-9096-41D0-8208-C0800AF6B551}"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CA"/>
        </a:p>
      </dgm:t>
    </dgm:pt>
    <dgm:pt modelId="{D18CBEE4-70B1-4B88-BE3A-A67F828B8A7E}">
      <dgm:prSet phldrT="[Text]"/>
      <dgm:spPr/>
      <dgm:t>
        <a:bodyPr/>
        <a:lstStyle/>
        <a:p>
          <a:pPr>
            <a:buFont typeface="Symbol" panose="05050102010706020507" pitchFamily="18" charset="2"/>
            <a:buChar char=""/>
          </a:pPr>
          <a:r>
            <a:rPr lang="en-US" dirty="0"/>
            <a:t>What was challenging about developing this plan?</a:t>
          </a:r>
          <a:endParaRPr lang="en-CA" dirty="0"/>
        </a:p>
      </dgm:t>
    </dgm:pt>
    <dgm:pt modelId="{E4B020EC-7035-4981-9891-81B249755BA0}" type="parTrans" cxnId="{1F5701B7-3859-4339-8C9C-29DE22232154}">
      <dgm:prSet/>
      <dgm:spPr/>
      <dgm:t>
        <a:bodyPr/>
        <a:lstStyle/>
        <a:p>
          <a:endParaRPr lang="en-CA"/>
        </a:p>
      </dgm:t>
    </dgm:pt>
    <dgm:pt modelId="{5B994C03-0532-4987-92A7-363F432B1739}" type="sibTrans" cxnId="{1F5701B7-3859-4339-8C9C-29DE22232154}">
      <dgm:prSet/>
      <dgm:spPr/>
      <dgm:t>
        <a:bodyPr/>
        <a:lstStyle/>
        <a:p>
          <a:endParaRPr lang="en-CA"/>
        </a:p>
      </dgm:t>
    </dgm:pt>
    <dgm:pt modelId="{2A584957-B72A-4705-8633-4190F83C6F23}">
      <dgm:prSet/>
      <dgm:spPr/>
      <dgm:t>
        <a:bodyPr/>
        <a:lstStyle/>
        <a:p>
          <a:pPr>
            <a:buFont typeface="Symbol" panose="05050102010706020507" pitchFamily="18" charset="2"/>
            <a:buChar char=""/>
          </a:pPr>
          <a:r>
            <a:rPr lang="en-US" dirty="0"/>
            <a:t>What insights were gained during this exercise?</a:t>
          </a:r>
          <a:endParaRPr lang="en-CA" dirty="0"/>
        </a:p>
      </dgm:t>
    </dgm:pt>
    <dgm:pt modelId="{BBCD71F5-BD50-4DE6-AEAA-7934114284CC}" type="parTrans" cxnId="{50E2D1B8-31C4-4215-A4EA-A508005F9D2F}">
      <dgm:prSet/>
      <dgm:spPr/>
      <dgm:t>
        <a:bodyPr/>
        <a:lstStyle/>
        <a:p>
          <a:endParaRPr lang="en-CA"/>
        </a:p>
      </dgm:t>
    </dgm:pt>
    <dgm:pt modelId="{24D4F382-655D-4B30-A558-9C5ED4DE1E5C}" type="sibTrans" cxnId="{50E2D1B8-31C4-4215-A4EA-A508005F9D2F}">
      <dgm:prSet/>
      <dgm:spPr/>
      <dgm:t>
        <a:bodyPr/>
        <a:lstStyle/>
        <a:p>
          <a:endParaRPr lang="en-CA"/>
        </a:p>
      </dgm:t>
    </dgm:pt>
    <dgm:pt modelId="{128E084D-2CDC-4D91-87FF-3849F2651E77}" type="pres">
      <dgm:prSet presAssocID="{B5EEEA3B-9096-41D0-8208-C0800AF6B551}" presName="hierChild1" presStyleCnt="0">
        <dgm:presLayoutVars>
          <dgm:chPref val="1"/>
          <dgm:dir/>
          <dgm:animOne val="branch"/>
          <dgm:animLvl val="lvl"/>
          <dgm:resizeHandles/>
        </dgm:presLayoutVars>
      </dgm:prSet>
      <dgm:spPr/>
    </dgm:pt>
    <dgm:pt modelId="{9686C553-5765-44F1-9992-80DCDB8844C9}" type="pres">
      <dgm:prSet presAssocID="{D18CBEE4-70B1-4B88-BE3A-A67F828B8A7E}" presName="hierRoot1" presStyleCnt="0"/>
      <dgm:spPr/>
    </dgm:pt>
    <dgm:pt modelId="{5A7AB132-0A40-4124-9004-24B96C76D0B9}" type="pres">
      <dgm:prSet presAssocID="{D18CBEE4-70B1-4B88-BE3A-A67F828B8A7E}" presName="composite" presStyleCnt="0"/>
      <dgm:spPr/>
    </dgm:pt>
    <dgm:pt modelId="{9786058A-AC23-41C5-9FED-430DD3B08E46}" type="pres">
      <dgm:prSet presAssocID="{D18CBEE4-70B1-4B88-BE3A-A67F828B8A7E}" presName="background" presStyleLbl="node0" presStyleIdx="0" presStyleCnt="2"/>
      <dgm:spPr/>
    </dgm:pt>
    <dgm:pt modelId="{EB589FDC-6BFC-4CD8-B81A-1CCB6AB86D1E}" type="pres">
      <dgm:prSet presAssocID="{D18CBEE4-70B1-4B88-BE3A-A67F828B8A7E}" presName="text" presStyleLbl="fgAcc0" presStyleIdx="0" presStyleCnt="2">
        <dgm:presLayoutVars>
          <dgm:chPref val="3"/>
        </dgm:presLayoutVars>
      </dgm:prSet>
      <dgm:spPr/>
    </dgm:pt>
    <dgm:pt modelId="{30691024-BAB1-4BCD-A118-F44A90DE226B}" type="pres">
      <dgm:prSet presAssocID="{D18CBEE4-70B1-4B88-BE3A-A67F828B8A7E}" presName="hierChild2" presStyleCnt="0"/>
      <dgm:spPr/>
    </dgm:pt>
    <dgm:pt modelId="{D0C0DD9F-6414-42A1-A66F-53983E744BFB}" type="pres">
      <dgm:prSet presAssocID="{2A584957-B72A-4705-8633-4190F83C6F23}" presName="hierRoot1" presStyleCnt="0"/>
      <dgm:spPr/>
    </dgm:pt>
    <dgm:pt modelId="{474FCDEE-87CB-46B5-9303-1E44F4C25299}" type="pres">
      <dgm:prSet presAssocID="{2A584957-B72A-4705-8633-4190F83C6F23}" presName="composite" presStyleCnt="0"/>
      <dgm:spPr/>
    </dgm:pt>
    <dgm:pt modelId="{F8334A91-649B-43C3-953D-BB9754C69175}" type="pres">
      <dgm:prSet presAssocID="{2A584957-B72A-4705-8633-4190F83C6F23}" presName="background" presStyleLbl="node0" presStyleIdx="1" presStyleCnt="2"/>
      <dgm:spPr/>
    </dgm:pt>
    <dgm:pt modelId="{0FD4901F-8D09-4C13-9C54-1E6C8D53F51B}" type="pres">
      <dgm:prSet presAssocID="{2A584957-B72A-4705-8633-4190F83C6F23}" presName="text" presStyleLbl="fgAcc0" presStyleIdx="1" presStyleCnt="2">
        <dgm:presLayoutVars>
          <dgm:chPref val="3"/>
        </dgm:presLayoutVars>
      </dgm:prSet>
      <dgm:spPr/>
    </dgm:pt>
    <dgm:pt modelId="{73D5519F-5BEC-4A2C-8F10-B06157DCEF77}" type="pres">
      <dgm:prSet presAssocID="{2A584957-B72A-4705-8633-4190F83C6F23}" presName="hierChild2" presStyleCnt="0"/>
      <dgm:spPr/>
    </dgm:pt>
  </dgm:ptLst>
  <dgm:cxnLst>
    <dgm:cxn modelId="{C00DF803-E22F-4D9A-9C74-01D0255C0D2D}" type="presOf" srcId="{B5EEEA3B-9096-41D0-8208-C0800AF6B551}" destId="{128E084D-2CDC-4D91-87FF-3849F2651E77}" srcOrd="0" destOrd="0" presId="urn:microsoft.com/office/officeart/2005/8/layout/hierarchy1"/>
    <dgm:cxn modelId="{00C0CA51-C017-4393-BA00-BD13CD2BA57F}" type="presOf" srcId="{D18CBEE4-70B1-4B88-BE3A-A67F828B8A7E}" destId="{EB589FDC-6BFC-4CD8-B81A-1CCB6AB86D1E}" srcOrd="0" destOrd="0" presId="urn:microsoft.com/office/officeart/2005/8/layout/hierarchy1"/>
    <dgm:cxn modelId="{1F5701B7-3859-4339-8C9C-29DE22232154}" srcId="{B5EEEA3B-9096-41D0-8208-C0800AF6B551}" destId="{D18CBEE4-70B1-4B88-BE3A-A67F828B8A7E}" srcOrd="0" destOrd="0" parTransId="{E4B020EC-7035-4981-9891-81B249755BA0}" sibTransId="{5B994C03-0532-4987-92A7-363F432B1739}"/>
    <dgm:cxn modelId="{50E2D1B8-31C4-4215-A4EA-A508005F9D2F}" srcId="{B5EEEA3B-9096-41D0-8208-C0800AF6B551}" destId="{2A584957-B72A-4705-8633-4190F83C6F23}" srcOrd="1" destOrd="0" parTransId="{BBCD71F5-BD50-4DE6-AEAA-7934114284CC}" sibTransId="{24D4F382-655D-4B30-A558-9C5ED4DE1E5C}"/>
    <dgm:cxn modelId="{60FFA8F8-8EC8-4205-8615-3C023E804F67}" type="presOf" srcId="{2A584957-B72A-4705-8633-4190F83C6F23}" destId="{0FD4901F-8D09-4C13-9C54-1E6C8D53F51B}" srcOrd="0" destOrd="0" presId="urn:microsoft.com/office/officeart/2005/8/layout/hierarchy1"/>
    <dgm:cxn modelId="{492E12AE-1216-499B-8938-202C9B0A70EB}" type="presParOf" srcId="{128E084D-2CDC-4D91-87FF-3849F2651E77}" destId="{9686C553-5765-44F1-9992-80DCDB8844C9}" srcOrd="0" destOrd="0" presId="urn:microsoft.com/office/officeart/2005/8/layout/hierarchy1"/>
    <dgm:cxn modelId="{E1F3002E-432F-47BF-B318-DE0A027B7921}" type="presParOf" srcId="{9686C553-5765-44F1-9992-80DCDB8844C9}" destId="{5A7AB132-0A40-4124-9004-24B96C76D0B9}" srcOrd="0" destOrd="0" presId="urn:microsoft.com/office/officeart/2005/8/layout/hierarchy1"/>
    <dgm:cxn modelId="{DB2CB8BA-5BE9-4D66-80A8-D6E20BF95716}" type="presParOf" srcId="{5A7AB132-0A40-4124-9004-24B96C76D0B9}" destId="{9786058A-AC23-41C5-9FED-430DD3B08E46}" srcOrd="0" destOrd="0" presId="urn:microsoft.com/office/officeart/2005/8/layout/hierarchy1"/>
    <dgm:cxn modelId="{3FFE801F-C5DF-4719-BC0A-4F1D1F310B3A}" type="presParOf" srcId="{5A7AB132-0A40-4124-9004-24B96C76D0B9}" destId="{EB589FDC-6BFC-4CD8-B81A-1CCB6AB86D1E}" srcOrd="1" destOrd="0" presId="urn:microsoft.com/office/officeart/2005/8/layout/hierarchy1"/>
    <dgm:cxn modelId="{627DE80B-62E6-48DA-99F4-AEA0FF8229A0}" type="presParOf" srcId="{9686C553-5765-44F1-9992-80DCDB8844C9}" destId="{30691024-BAB1-4BCD-A118-F44A90DE226B}" srcOrd="1" destOrd="0" presId="urn:microsoft.com/office/officeart/2005/8/layout/hierarchy1"/>
    <dgm:cxn modelId="{654A64DD-3A09-46FF-921A-1456DBE4E337}" type="presParOf" srcId="{128E084D-2CDC-4D91-87FF-3849F2651E77}" destId="{D0C0DD9F-6414-42A1-A66F-53983E744BFB}" srcOrd="1" destOrd="0" presId="urn:microsoft.com/office/officeart/2005/8/layout/hierarchy1"/>
    <dgm:cxn modelId="{A4D7693D-2EE4-46B2-BDFE-EE1B91B6FF5A}" type="presParOf" srcId="{D0C0DD9F-6414-42A1-A66F-53983E744BFB}" destId="{474FCDEE-87CB-46B5-9303-1E44F4C25299}" srcOrd="0" destOrd="0" presId="urn:microsoft.com/office/officeart/2005/8/layout/hierarchy1"/>
    <dgm:cxn modelId="{42946B92-862D-401F-B9F4-8C80E867683A}" type="presParOf" srcId="{474FCDEE-87CB-46B5-9303-1E44F4C25299}" destId="{F8334A91-649B-43C3-953D-BB9754C69175}" srcOrd="0" destOrd="0" presId="urn:microsoft.com/office/officeart/2005/8/layout/hierarchy1"/>
    <dgm:cxn modelId="{EA342D1F-E445-4577-A703-4400D28C4421}" type="presParOf" srcId="{474FCDEE-87CB-46B5-9303-1E44F4C25299}" destId="{0FD4901F-8D09-4C13-9C54-1E6C8D53F51B}" srcOrd="1" destOrd="0" presId="urn:microsoft.com/office/officeart/2005/8/layout/hierarchy1"/>
    <dgm:cxn modelId="{91869458-4096-4F66-B5A8-9B7C9C22249A}" type="presParOf" srcId="{D0C0DD9F-6414-42A1-A66F-53983E744BFB}" destId="{73D5519F-5BEC-4A2C-8F10-B06157DCEF77}"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315F5D7-E551-4FE7-9E1E-E3701663DEA9}" type="doc">
      <dgm:prSet loTypeId="urn:diagrams.loki3.com/BracketList" loCatId="list" qsTypeId="urn:microsoft.com/office/officeart/2005/8/quickstyle/simple1" qsCatId="simple" csTypeId="urn:microsoft.com/office/officeart/2005/8/colors/accent1_2" csCatId="accent1" phldr="1"/>
      <dgm:spPr/>
      <dgm:t>
        <a:bodyPr/>
        <a:lstStyle/>
        <a:p>
          <a:endParaRPr lang="en-CA"/>
        </a:p>
      </dgm:t>
    </dgm:pt>
    <dgm:pt modelId="{D42FB716-DBB2-4EC6-9683-4F8C50437D1B}">
      <dgm:prSet phldrT="[Text]" custT="1"/>
      <dgm:spPr/>
      <dgm:t>
        <a:bodyPr/>
        <a:lstStyle/>
        <a:p>
          <a:pPr>
            <a:buNone/>
          </a:pPr>
          <a:r>
            <a:rPr lang="en-US" sz="3600" b="1" dirty="0"/>
            <a:t>2SLGBTQ+</a:t>
          </a:r>
          <a:endParaRPr lang="en-CA" sz="3600" dirty="0"/>
        </a:p>
      </dgm:t>
    </dgm:pt>
    <dgm:pt modelId="{6E388A95-600F-4723-A09E-8CC116155065}" type="parTrans" cxnId="{BFAA1264-8D71-4432-8CC8-D9C2268698AE}">
      <dgm:prSet/>
      <dgm:spPr/>
      <dgm:t>
        <a:bodyPr/>
        <a:lstStyle/>
        <a:p>
          <a:endParaRPr lang="en-CA" sz="3600"/>
        </a:p>
      </dgm:t>
    </dgm:pt>
    <dgm:pt modelId="{7EB53603-9B9F-4F7E-9827-7D5452DAEB28}" type="sibTrans" cxnId="{BFAA1264-8D71-4432-8CC8-D9C2268698AE}">
      <dgm:prSet/>
      <dgm:spPr/>
      <dgm:t>
        <a:bodyPr/>
        <a:lstStyle/>
        <a:p>
          <a:endParaRPr lang="en-CA" sz="3600"/>
        </a:p>
      </dgm:t>
    </dgm:pt>
    <dgm:pt modelId="{1B57DFCF-E754-442D-BAE8-ECA7E13657ED}">
      <dgm:prSet phldrT="[Text]" custT="1"/>
      <dgm:spPr/>
      <dgm:t>
        <a:bodyPr/>
        <a:lstStyle/>
        <a:p>
          <a:r>
            <a:rPr lang="en-US" sz="3600" dirty="0"/>
            <a:t>Identify each part of the acronym.</a:t>
          </a:r>
          <a:endParaRPr lang="en-CA" sz="3600" dirty="0"/>
        </a:p>
      </dgm:t>
    </dgm:pt>
    <dgm:pt modelId="{D44EADB7-FF75-4592-AA35-B5DBE1A06C8F}" type="parTrans" cxnId="{301867DF-DADD-4244-9826-DC7774F818FE}">
      <dgm:prSet/>
      <dgm:spPr/>
      <dgm:t>
        <a:bodyPr/>
        <a:lstStyle/>
        <a:p>
          <a:endParaRPr lang="en-CA" sz="3600"/>
        </a:p>
      </dgm:t>
    </dgm:pt>
    <dgm:pt modelId="{A733B99B-FFCF-45FA-BBF0-85B3E0760D95}" type="sibTrans" cxnId="{301867DF-DADD-4244-9826-DC7774F818FE}">
      <dgm:prSet/>
      <dgm:spPr/>
      <dgm:t>
        <a:bodyPr/>
        <a:lstStyle/>
        <a:p>
          <a:endParaRPr lang="en-CA" sz="3600"/>
        </a:p>
      </dgm:t>
    </dgm:pt>
    <dgm:pt modelId="{39521688-8E7A-4048-869A-812DA7FCCD48}" type="pres">
      <dgm:prSet presAssocID="{2315F5D7-E551-4FE7-9E1E-E3701663DEA9}" presName="Name0" presStyleCnt="0">
        <dgm:presLayoutVars>
          <dgm:dir/>
          <dgm:animLvl val="lvl"/>
          <dgm:resizeHandles val="exact"/>
        </dgm:presLayoutVars>
      </dgm:prSet>
      <dgm:spPr/>
    </dgm:pt>
    <dgm:pt modelId="{16243782-92E9-41A0-8901-76D082348922}" type="pres">
      <dgm:prSet presAssocID="{D42FB716-DBB2-4EC6-9683-4F8C50437D1B}" presName="linNode" presStyleCnt="0"/>
      <dgm:spPr/>
    </dgm:pt>
    <dgm:pt modelId="{1220F686-DFC4-4B29-9BD2-26895AEF9DA3}" type="pres">
      <dgm:prSet presAssocID="{D42FB716-DBB2-4EC6-9683-4F8C50437D1B}" presName="parTx" presStyleLbl="revTx" presStyleIdx="0" presStyleCnt="1">
        <dgm:presLayoutVars>
          <dgm:chMax val="1"/>
          <dgm:bulletEnabled val="1"/>
        </dgm:presLayoutVars>
      </dgm:prSet>
      <dgm:spPr/>
    </dgm:pt>
    <dgm:pt modelId="{699630E1-A5A0-4E00-B858-0A88CCF1F025}" type="pres">
      <dgm:prSet presAssocID="{D42FB716-DBB2-4EC6-9683-4F8C50437D1B}" presName="bracket" presStyleLbl="parChTrans1D1" presStyleIdx="0" presStyleCnt="1"/>
      <dgm:spPr/>
    </dgm:pt>
    <dgm:pt modelId="{2FA3553C-0738-4ACC-AD02-47DDD737F5E8}" type="pres">
      <dgm:prSet presAssocID="{D42FB716-DBB2-4EC6-9683-4F8C50437D1B}" presName="spH" presStyleCnt="0"/>
      <dgm:spPr/>
    </dgm:pt>
    <dgm:pt modelId="{9E4A1FD5-6271-46A8-A99A-49230C53E4C8}" type="pres">
      <dgm:prSet presAssocID="{D42FB716-DBB2-4EC6-9683-4F8C50437D1B}" presName="desTx" presStyleLbl="node1" presStyleIdx="0" presStyleCnt="1">
        <dgm:presLayoutVars>
          <dgm:bulletEnabled val="1"/>
        </dgm:presLayoutVars>
      </dgm:prSet>
      <dgm:spPr/>
    </dgm:pt>
  </dgm:ptLst>
  <dgm:cxnLst>
    <dgm:cxn modelId="{49E37E29-8257-4E45-84A2-AE31E8AD9CF7}" type="presOf" srcId="{2315F5D7-E551-4FE7-9E1E-E3701663DEA9}" destId="{39521688-8E7A-4048-869A-812DA7FCCD48}" srcOrd="0" destOrd="0" presId="urn:diagrams.loki3.com/BracketList"/>
    <dgm:cxn modelId="{2565625C-7FE4-410A-9C3B-163643B48D82}" type="presOf" srcId="{D42FB716-DBB2-4EC6-9683-4F8C50437D1B}" destId="{1220F686-DFC4-4B29-9BD2-26895AEF9DA3}" srcOrd="0" destOrd="0" presId="urn:diagrams.loki3.com/BracketList"/>
    <dgm:cxn modelId="{BFAA1264-8D71-4432-8CC8-D9C2268698AE}" srcId="{2315F5D7-E551-4FE7-9E1E-E3701663DEA9}" destId="{D42FB716-DBB2-4EC6-9683-4F8C50437D1B}" srcOrd="0" destOrd="0" parTransId="{6E388A95-600F-4723-A09E-8CC116155065}" sibTransId="{7EB53603-9B9F-4F7E-9827-7D5452DAEB28}"/>
    <dgm:cxn modelId="{D9181A74-9DE2-495F-9191-5425E4F79244}" type="presOf" srcId="{1B57DFCF-E754-442D-BAE8-ECA7E13657ED}" destId="{9E4A1FD5-6271-46A8-A99A-49230C53E4C8}" srcOrd="0" destOrd="0" presId="urn:diagrams.loki3.com/BracketList"/>
    <dgm:cxn modelId="{301867DF-DADD-4244-9826-DC7774F818FE}" srcId="{D42FB716-DBB2-4EC6-9683-4F8C50437D1B}" destId="{1B57DFCF-E754-442D-BAE8-ECA7E13657ED}" srcOrd="0" destOrd="0" parTransId="{D44EADB7-FF75-4592-AA35-B5DBE1A06C8F}" sibTransId="{A733B99B-FFCF-45FA-BBF0-85B3E0760D95}"/>
    <dgm:cxn modelId="{E24D25B9-1194-493D-B9EC-2487FD534A77}" type="presParOf" srcId="{39521688-8E7A-4048-869A-812DA7FCCD48}" destId="{16243782-92E9-41A0-8901-76D082348922}" srcOrd="0" destOrd="0" presId="urn:diagrams.loki3.com/BracketList"/>
    <dgm:cxn modelId="{4172D30E-1B89-4CC3-86AA-4A9DCB88FF0E}" type="presParOf" srcId="{16243782-92E9-41A0-8901-76D082348922}" destId="{1220F686-DFC4-4B29-9BD2-26895AEF9DA3}" srcOrd="0" destOrd="0" presId="urn:diagrams.loki3.com/BracketList"/>
    <dgm:cxn modelId="{D3093730-9AAF-4427-9661-C2CB98F7AFB3}" type="presParOf" srcId="{16243782-92E9-41A0-8901-76D082348922}" destId="{699630E1-A5A0-4E00-B858-0A88CCF1F025}" srcOrd="1" destOrd="0" presId="urn:diagrams.loki3.com/BracketList"/>
    <dgm:cxn modelId="{68AE2193-E634-4FD5-91B2-DE2DBD8B7AEC}" type="presParOf" srcId="{16243782-92E9-41A0-8901-76D082348922}" destId="{2FA3553C-0738-4ACC-AD02-47DDD737F5E8}" srcOrd="2" destOrd="0" presId="urn:diagrams.loki3.com/BracketList"/>
    <dgm:cxn modelId="{42544192-4294-4971-830F-921138DAD827}" type="presParOf" srcId="{16243782-92E9-41A0-8901-76D082348922}" destId="{9E4A1FD5-6271-46A8-A99A-49230C53E4C8}"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E783792-C027-4E50-84C1-8765EE7B41C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CA"/>
        </a:p>
      </dgm:t>
    </dgm:pt>
    <dgm:pt modelId="{FE5BAAB2-98CF-4357-9630-61096451C61A}">
      <dgm:prSet phldrT="[Text]" phldr="0" custT="1"/>
      <dgm:spPr/>
      <dgm:t>
        <a:bodyPr/>
        <a:lstStyle/>
        <a:p>
          <a:r>
            <a:rPr lang="en-US" sz="3600" dirty="0"/>
            <a:t>2S</a:t>
          </a:r>
          <a:endParaRPr lang="en-CA" sz="3600" dirty="0"/>
        </a:p>
      </dgm:t>
    </dgm:pt>
    <dgm:pt modelId="{CAA79009-CBCB-47A3-95FA-BB5EC66469FD}" type="parTrans" cxnId="{E21EDCC7-7E57-445E-AEB1-A243CAEE2286}">
      <dgm:prSet/>
      <dgm:spPr/>
      <dgm:t>
        <a:bodyPr/>
        <a:lstStyle/>
        <a:p>
          <a:endParaRPr lang="en-CA"/>
        </a:p>
      </dgm:t>
    </dgm:pt>
    <dgm:pt modelId="{D707792B-565F-44A8-AA4F-A17F96B79F41}" type="sibTrans" cxnId="{E21EDCC7-7E57-445E-AEB1-A243CAEE2286}">
      <dgm:prSet/>
      <dgm:spPr/>
      <dgm:t>
        <a:bodyPr/>
        <a:lstStyle/>
        <a:p>
          <a:endParaRPr lang="en-CA"/>
        </a:p>
      </dgm:t>
    </dgm:pt>
    <dgm:pt modelId="{32B9E6D3-6079-45A1-809F-18E590068BBA}">
      <dgm:prSet phldrT="[Text]" phldr="0" custT="1"/>
      <dgm:spPr/>
      <dgm:t>
        <a:bodyPr/>
        <a:lstStyle/>
        <a:p>
          <a:r>
            <a:rPr lang="en-US" sz="2000" dirty="0"/>
            <a:t>Two Spirit</a:t>
          </a:r>
          <a:endParaRPr lang="en-CA" sz="2000" dirty="0"/>
        </a:p>
      </dgm:t>
    </dgm:pt>
    <dgm:pt modelId="{01421423-697E-42DF-9ADD-57D9CA5E23ED}" type="parTrans" cxnId="{2A62C2F1-D1EE-4FF0-9818-2BB7C00D10FC}">
      <dgm:prSet/>
      <dgm:spPr/>
      <dgm:t>
        <a:bodyPr/>
        <a:lstStyle/>
        <a:p>
          <a:endParaRPr lang="en-CA"/>
        </a:p>
      </dgm:t>
    </dgm:pt>
    <dgm:pt modelId="{C697EDB8-D93F-49E7-BC01-E5C807E526FA}" type="sibTrans" cxnId="{2A62C2F1-D1EE-4FF0-9818-2BB7C00D10FC}">
      <dgm:prSet/>
      <dgm:spPr/>
      <dgm:t>
        <a:bodyPr/>
        <a:lstStyle/>
        <a:p>
          <a:endParaRPr lang="en-CA"/>
        </a:p>
      </dgm:t>
    </dgm:pt>
    <dgm:pt modelId="{29CB6C55-8863-480A-A534-6E8D5C5DD68E}">
      <dgm:prSet phldrT="[Text]" phldr="0" custT="1"/>
      <dgm:spPr/>
      <dgm:t>
        <a:bodyPr/>
        <a:lstStyle/>
        <a:p>
          <a:r>
            <a:rPr lang="en-US" sz="3600" dirty="0"/>
            <a:t>L</a:t>
          </a:r>
          <a:endParaRPr lang="en-CA" sz="3600" dirty="0"/>
        </a:p>
      </dgm:t>
    </dgm:pt>
    <dgm:pt modelId="{33BCC86A-CC18-4BB0-AE77-9A608BC31CB6}" type="parTrans" cxnId="{95E862D0-1631-44AB-BDE9-342712082D16}">
      <dgm:prSet/>
      <dgm:spPr/>
      <dgm:t>
        <a:bodyPr/>
        <a:lstStyle/>
        <a:p>
          <a:endParaRPr lang="en-CA"/>
        </a:p>
      </dgm:t>
    </dgm:pt>
    <dgm:pt modelId="{7C507CD5-37B9-4CFA-BFFC-F13EE72B88AC}" type="sibTrans" cxnId="{95E862D0-1631-44AB-BDE9-342712082D16}">
      <dgm:prSet/>
      <dgm:spPr/>
      <dgm:t>
        <a:bodyPr/>
        <a:lstStyle/>
        <a:p>
          <a:endParaRPr lang="en-CA"/>
        </a:p>
      </dgm:t>
    </dgm:pt>
    <dgm:pt modelId="{C133CC2A-9F17-416D-AD42-B01D5DFDD7F1}">
      <dgm:prSet phldrT="[Text]" phldr="0" custT="1"/>
      <dgm:spPr/>
      <dgm:t>
        <a:bodyPr/>
        <a:lstStyle/>
        <a:p>
          <a:r>
            <a:rPr lang="en-US" sz="2000"/>
            <a:t>Lesbian</a:t>
          </a:r>
          <a:endParaRPr lang="en-CA" sz="2000" dirty="0"/>
        </a:p>
      </dgm:t>
    </dgm:pt>
    <dgm:pt modelId="{2214A8DB-D6F3-45CA-A0BF-69C5A5DDB73D}" type="parTrans" cxnId="{54A47C2D-D22E-454E-A968-1173843BFF16}">
      <dgm:prSet/>
      <dgm:spPr/>
      <dgm:t>
        <a:bodyPr/>
        <a:lstStyle/>
        <a:p>
          <a:endParaRPr lang="en-CA"/>
        </a:p>
      </dgm:t>
    </dgm:pt>
    <dgm:pt modelId="{C8C2F9EF-3876-49D7-A859-6C04C076A4D8}" type="sibTrans" cxnId="{54A47C2D-D22E-454E-A968-1173843BFF16}">
      <dgm:prSet/>
      <dgm:spPr/>
      <dgm:t>
        <a:bodyPr/>
        <a:lstStyle/>
        <a:p>
          <a:endParaRPr lang="en-CA"/>
        </a:p>
      </dgm:t>
    </dgm:pt>
    <dgm:pt modelId="{1DC294C9-CA78-461D-B076-B87E4C3FEF82}">
      <dgm:prSet phldrT="[Text]" phldr="0" custT="1"/>
      <dgm:spPr/>
      <dgm:t>
        <a:bodyPr/>
        <a:lstStyle/>
        <a:p>
          <a:r>
            <a:rPr lang="en-US" sz="3600"/>
            <a:t>G</a:t>
          </a:r>
          <a:endParaRPr lang="en-CA" sz="3600" dirty="0"/>
        </a:p>
      </dgm:t>
    </dgm:pt>
    <dgm:pt modelId="{46ADBDAA-BCBC-4B78-9351-C651139251FE}" type="parTrans" cxnId="{942AD839-CCA0-442D-B229-D7671DE79DB5}">
      <dgm:prSet/>
      <dgm:spPr/>
      <dgm:t>
        <a:bodyPr/>
        <a:lstStyle/>
        <a:p>
          <a:endParaRPr lang="en-CA"/>
        </a:p>
      </dgm:t>
    </dgm:pt>
    <dgm:pt modelId="{BA67996D-F068-4599-8A39-741F622BD11E}" type="sibTrans" cxnId="{942AD839-CCA0-442D-B229-D7671DE79DB5}">
      <dgm:prSet/>
      <dgm:spPr/>
      <dgm:t>
        <a:bodyPr/>
        <a:lstStyle/>
        <a:p>
          <a:endParaRPr lang="en-CA"/>
        </a:p>
      </dgm:t>
    </dgm:pt>
    <dgm:pt modelId="{6DF6B73F-18F5-42AF-9874-1F0A724FB2D6}">
      <dgm:prSet phldrT="[Text]" phldr="0" custT="1"/>
      <dgm:spPr/>
      <dgm:t>
        <a:bodyPr/>
        <a:lstStyle/>
        <a:p>
          <a:r>
            <a:rPr lang="en-US" sz="2000"/>
            <a:t>Gay</a:t>
          </a:r>
          <a:endParaRPr lang="en-CA" sz="2000" dirty="0"/>
        </a:p>
      </dgm:t>
    </dgm:pt>
    <dgm:pt modelId="{ABE12C18-B4B9-4ABA-B5A2-404D439DDA89}" type="parTrans" cxnId="{4AB944A7-0D47-4ACB-8E3E-16EC5D990D0C}">
      <dgm:prSet/>
      <dgm:spPr/>
      <dgm:t>
        <a:bodyPr/>
        <a:lstStyle/>
        <a:p>
          <a:endParaRPr lang="en-CA"/>
        </a:p>
      </dgm:t>
    </dgm:pt>
    <dgm:pt modelId="{8B4CA004-6B66-4230-931E-C433A2835CDE}" type="sibTrans" cxnId="{4AB944A7-0D47-4ACB-8E3E-16EC5D990D0C}">
      <dgm:prSet/>
      <dgm:spPr/>
      <dgm:t>
        <a:bodyPr/>
        <a:lstStyle/>
        <a:p>
          <a:endParaRPr lang="en-CA"/>
        </a:p>
      </dgm:t>
    </dgm:pt>
    <dgm:pt modelId="{B8C1EF35-D532-4DF6-99E4-773CE96C2F46}">
      <dgm:prSet phldrT="[Text]" phldr="0" custT="1"/>
      <dgm:spPr/>
      <dgm:t>
        <a:bodyPr/>
        <a:lstStyle/>
        <a:p>
          <a:r>
            <a:rPr lang="en-US" sz="3600"/>
            <a:t>B</a:t>
          </a:r>
          <a:endParaRPr lang="en-CA" sz="3600" dirty="0"/>
        </a:p>
      </dgm:t>
    </dgm:pt>
    <dgm:pt modelId="{497DCDA4-B094-456B-9D0D-49653FE0F22D}" type="parTrans" cxnId="{5A54403E-4B7A-44AA-A34C-6037B4457580}">
      <dgm:prSet/>
      <dgm:spPr/>
      <dgm:t>
        <a:bodyPr/>
        <a:lstStyle/>
        <a:p>
          <a:endParaRPr lang="en-CA"/>
        </a:p>
      </dgm:t>
    </dgm:pt>
    <dgm:pt modelId="{7213D219-6AEF-4C90-A9DC-E13C323381A3}" type="sibTrans" cxnId="{5A54403E-4B7A-44AA-A34C-6037B4457580}">
      <dgm:prSet/>
      <dgm:spPr/>
      <dgm:t>
        <a:bodyPr/>
        <a:lstStyle/>
        <a:p>
          <a:endParaRPr lang="en-CA"/>
        </a:p>
      </dgm:t>
    </dgm:pt>
    <dgm:pt modelId="{8B75D5C2-76A4-4CF5-9685-6E65A0F712DC}">
      <dgm:prSet phldrT="[Text]" phldr="0" custT="1"/>
      <dgm:spPr/>
      <dgm:t>
        <a:bodyPr/>
        <a:lstStyle/>
        <a:p>
          <a:r>
            <a:rPr lang="en-US" sz="2000"/>
            <a:t>Bisexual</a:t>
          </a:r>
          <a:endParaRPr lang="en-CA" sz="2000" dirty="0"/>
        </a:p>
      </dgm:t>
    </dgm:pt>
    <dgm:pt modelId="{272C415E-8D0D-4348-A988-018849F7976E}" type="parTrans" cxnId="{8CF56703-9677-4B4E-9BDE-F5B0BE833221}">
      <dgm:prSet/>
      <dgm:spPr/>
      <dgm:t>
        <a:bodyPr/>
        <a:lstStyle/>
        <a:p>
          <a:endParaRPr lang="en-CA"/>
        </a:p>
      </dgm:t>
    </dgm:pt>
    <dgm:pt modelId="{D1C8ABC9-D4D6-4F5C-A04F-26C55A30C86B}" type="sibTrans" cxnId="{8CF56703-9677-4B4E-9BDE-F5B0BE833221}">
      <dgm:prSet/>
      <dgm:spPr/>
      <dgm:t>
        <a:bodyPr/>
        <a:lstStyle/>
        <a:p>
          <a:endParaRPr lang="en-CA"/>
        </a:p>
      </dgm:t>
    </dgm:pt>
    <dgm:pt modelId="{837C0529-9D29-4461-9462-E7A5B3CDA42D}">
      <dgm:prSet phldrT="[Text]" phldr="0" custT="1"/>
      <dgm:spPr/>
      <dgm:t>
        <a:bodyPr/>
        <a:lstStyle/>
        <a:p>
          <a:r>
            <a:rPr lang="en-US" sz="3600"/>
            <a:t>T</a:t>
          </a:r>
          <a:endParaRPr lang="en-CA" sz="3600" dirty="0"/>
        </a:p>
      </dgm:t>
    </dgm:pt>
    <dgm:pt modelId="{E443DCD0-2617-4F1F-9B6B-802AFA0156C0}" type="parTrans" cxnId="{C07D6ABE-F080-4CB1-BD36-6C4607E86F66}">
      <dgm:prSet/>
      <dgm:spPr/>
      <dgm:t>
        <a:bodyPr/>
        <a:lstStyle/>
        <a:p>
          <a:endParaRPr lang="en-CA"/>
        </a:p>
      </dgm:t>
    </dgm:pt>
    <dgm:pt modelId="{31ABE415-CEDB-40EF-857C-4B57718F16DD}" type="sibTrans" cxnId="{C07D6ABE-F080-4CB1-BD36-6C4607E86F66}">
      <dgm:prSet/>
      <dgm:spPr/>
      <dgm:t>
        <a:bodyPr/>
        <a:lstStyle/>
        <a:p>
          <a:endParaRPr lang="en-CA"/>
        </a:p>
      </dgm:t>
    </dgm:pt>
    <dgm:pt modelId="{3A8B4E44-2208-417B-8C89-0BEC91586397}">
      <dgm:prSet phldrT="[Text]" phldr="0" custT="1"/>
      <dgm:spPr/>
      <dgm:t>
        <a:bodyPr/>
        <a:lstStyle/>
        <a:p>
          <a:r>
            <a:rPr lang="en-US" sz="2000"/>
            <a:t>Transgender</a:t>
          </a:r>
          <a:endParaRPr lang="en-CA" sz="2000" dirty="0"/>
        </a:p>
      </dgm:t>
    </dgm:pt>
    <dgm:pt modelId="{3C3BDFB1-0A77-4C72-8334-716280C41F95}" type="parTrans" cxnId="{9E31CD89-3443-4468-89FB-28A0BDB21574}">
      <dgm:prSet/>
      <dgm:spPr/>
      <dgm:t>
        <a:bodyPr/>
        <a:lstStyle/>
        <a:p>
          <a:endParaRPr lang="en-CA"/>
        </a:p>
      </dgm:t>
    </dgm:pt>
    <dgm:pt modelId="{747319CB-F44D-408A-A50B-1676E33E8796}" type="sibTrans" cxnId="{9E31CD89-3443-4468-89FB-28A0BDB21574}">
      <dgm:prSet/>
      <dgm:spPr/>
      <dgm:t>
        <a:bodyPr/>
        <a:lstStyle/>
        <a:p>
          <a:endParaRPr lang="en-CA"/>
        </a:p>
      </dgm:t>
    </dgm:pt>
    <dgm:pt modelId="{A2B0F00C-4B4F-4C8C-BA60-53B2F3F1F162}">
      <dgm:prSet phldrT="[Text]" phldr="0" custT="1"/>
      <dgm:spPr/>
      <dgm:t>
        <a:bodyPr/>
        <a:lstStyle/>
        <a:p>
          <a:r>
            <a:rPr lang="en-US" sz="3600"/>
            <a:t>Q</a:t>
          </a:r>
          <a:endParaRPr lang="en-CA" sz="3600" dirty="0"/>
        </a:p>
      </dgm:t>
    </dgm:pt>
    <dgm:pt modelId="{0C2F4AB3-29A7-44A6-A9D0-828AC0EAE5CD}" type="parTrans" cxnId="{5DED8FE9-FD2B-4965-B278-ED34FBF8D338}">
      <dgm:prSet/>
      <dgm:spPr/>
      <dgm:t>
        <a:bodyPr/>
        <a:lstStyle/>
        <a:p>
          <a:endParaRPr lang="en-CA"/>
        </a:p>
      </dgm:t>
    </dgm:pt>
    <dgm:pt modelId="{7A6DA0B4-53F7-4B47-BBAF-4340203A837F}" type="sibTrans" cxnId="{5DED8FE9-FD2B-4965-B278-ED34FBF8D338}">
      <dgm:prSet/>
      <dgm:spPr/>
      <dgm:t>
        <a:bodyPr/>
        <a:lstStyle/>
        <a:p>
          <a:endParaRPr lang="en-CA"/>
        </a:p>
      </dgm:t>
    </dgm:pt>
    <dgm:pt modelId="{E71002F7-5E8F-4FCC-8448-7BD0F987D421}">
      <dgm:prSet phldrT="[Text]" phldr="0" custT="1"/>
      <dgm:spPr/>
      <dgm:t>
        <a:bodyPr/>
        <a:lstStyle/>
        <a:p>
          <a:r>
            <a:rPr lang="en-US" sz="2000"/>
            <a:t>Queer</a:t>
          </a:r>
          <a:endParaRPr lang="en-CA" sz="2000" dirty="0"/>
        </a:p>
      </dgm:t>
    </dgm:pt>
    <dgm:pt modelId="{4DAD6558-0A48-4FF0-B880-3E7CB001D266}" type="parTrans" cxnId="{0B0F189A-89E8-425B-B3E1-4C8F07A54437}">
      <dgm:prSet/>
      <dgm:spPr/>
      <dgm:t>
        <a:bodyPr/>
        <a:lstStyle/>
        <a:p>
          <a:endParaRPr lang="en-CA"/>
        </a:p>
      </dgm:t>
    </dgm:pt>
    <dgm:pt modelId="{380CA31B-80EB-4EF5-8B2B-C95A5C9277F7}" type="sibTrans" cxnId="{0B0F189A-89E8-425B-B3E1-4C8F07A54437}">
      <dgm:prSet/>
      <dgm:spPr/>
      <dgm:t>
        <a:bodyPr/>
        <a:lstStyle/>
        <a:p>
          <a:endParaRPr lang="en-CA"/>
        </a:p>
      </dgm:t>
    </dgm:pt>
    <dgm:pt modelId="{F76517C9-1C62-4DD3-94F1-58DFFAE0E028}">
      <dgm:prSet phldrT="[Text]" phldr="0" custT="1"/>
      <dgm:spPr/>
      <dgm:t>
        <a:bodyPr/>
        <a:lstStyle/>
        <a:p>
          <a:r>
            <a:rPr lang="en-US" sz="3600"/>
            <a:t>+</a:t>
          </a:r>
          <a:endParaRPr lang="en-CA" sz="3600" dirty="0"/>
        </a:p>
      </dgm:t>
    </dgm:pt>
    <dgm:pt modelId="{E4E2E334-9215-4DE9-B8B8-3324982BDD67}" type="parTrans" cxnId="{0DA741BD-B049-45C8-858F-1599D62F1B1C}">
      <dgm:prSet/>
      <dgm:spPr/>
      <dgm:t>
        <a:bodyPr/>
        <a:lstStyle/>
        <a:p>
          <a:endParaRPr lang="en-CA"/>
        </a:p>
      </dgm:t>
    </dgm:pt>
    <dgm:pt modelId="{CF49E02E-56A4-4937-A8D8-D3B22FB90DE1}" type="sibTrans" cxnId="{0DA741BD-B049-45C8-858F-1599D62F1B1C}">
      <dgm:prSet/>
      <dgm:spPr/>
      <dgm:t>
        <a:bodyPr/>
        <a:lstStyle/>
        <a:p>
          <a:endParaRPr lang="en-CA"/>
        </a:p>
      </dgm:t>
    </dgm:pt>
    <dgm:pt modelId="{452F7E1E-FA4A-4B74-A80A-CA127F48AF58}">
      <dgm:prSet phldrT="[Text]" phldr="0" custT="1"/>
      <dgm:spPr/>
      <dgm:t>
        <a:bodyPr/>
        <a:lstStyle/>
        <a:p>
          <a:r>
            <a:rPr lang="en-US" sz="2000" dirty="0"/>
            <a:t>The plus sign (+) at the end recognizes that there are many more ways to identify.</a:t>
          </a:r>
          <a:endParaRPr lang="en-CA" sz="2000" dirty="0"/>
        </a:p>
      </dgm:t>
    </dgm:pt>
    <dgm:pt modelId="{BC848380-DB2E-4E32-B270-334DDE9A8980}" type="parTrans" cxnId="{DC2226F7-4F16-4D99-B0B8-6667FC333FD6}">
      <dgm:prSet/>
      <dgm:spPr/>
      <dgm:t>
        <a:bodyPr/>
        <a:lstStyle/>
        <a:p>
          <a:endParaRPr lang="en-CA"/>
        </a:p>
      </dgm:t>
    </dgm:pt>
    <dgm:pt modelId="{14F2D091-E660-41FB-B991-8F46E0EB0690}" type="sibTrans" cxnId="{DC2226F7-4F16-4D99-B0B8-6667FC333FD6}">
      <dgm:prSet/>
      <dgm:spPr/>
      <dgm:t>
        <a:bodyPr/>
        <a:lstStyle/>
        <a:p>
          <a:endParaRPr lang="en-CA"/>
        </a:p>
      </dgm:t>
    </dgm:pt>
    <dgm:pt modelId="{7C4CBE9C-74A9-4E05-AB8F-9E33B775D300}" type="pres">
      <dgm:prSet presAssocID="{AE783792-C027-4E50-84C1-8765EE7B41C3}" presName="Name0" presStyleCnt="0">
        <dgm:presLayoutVars>
          <dgm:dir/>
          <dgm:animLvl val="lvl"/>
          <dgm:resizeHandles val="exact"/>
        </dgm:presLayoutVars>
      </dgm:prSet>
      <dgm:spPr/>
    </dgm:pt>
    <dgm:pt modelId="{D93FC587-DE41-4362-B16D-BAF0E49EB5FD}" type="pres">
      <dgm:prSet presAssocID="{FE5BAAB2-98CF-4357-9630-61096451C61A}" presName="linNode" presStyleCnt="0"/>
      <dgm:spPr/>
    </dgm:pt>
    <dgm:pt modelId="{DDD17467-87F6-4E5A-89EE-5B284E0D4F09}" type="pres">
      <dgm:prSet presAssocID="{FE5BAAB2-98CF-4357-9630-61096451C61A}" presName="parentText" presStyleLbl="node1" presStyleIdx="0" presStyleCnt="7" custScaleX="82605">
        <dgm:presLayoutVars>
          <dgm:chMax val="1"/>
          <dgm:bulletEnabled val="1"/>
        </dgm:presLayoutVars>
      </dgm:prSet>
      <dgm:spPr/>
    </dgm:pt>
    <dgm:pt modelId="{590C4295-6602-44BA-BE3E-3E7D8B7243FC}" type="pres">
      <dgm:prSet presAssocID="{FE5BAAB2-98CF-4357-9630-61096451C61A}" presName="descendantText" presStyleLbl="alignAccFollowNode1" presStyleIdx="0" presStyleCnt="7" custScaleX="109906">
        <dgm:presLayoutVars>
          <dgm:bulletEnabled val="1"/>
        </dgm:presLayoutVars>
      </dgm:prSet>
      <dgm:spPr/>
    </dgm:pt>
    <dgm:pt modelId="{FC829177-0B02-4955-87D4-6271276C93C9}" type="pres">
      <dgm:prSet presAssocID="{D707792B-565F-44A8-AA4F-A17F96B79F41}" presName="sp" presStyleCnt="0"/>
      <dgm:spPr/>
    </dgm:pt>
    <dgm:pt modelId="{05F6C446-822D-40F9-870B-97C0B9771DC1}" type="pres">
      <dgm:prSet presAssocID="{29CB6C55-8863-480A-A534-6E8D5C5DD68E}" presName="linNode" presStyleCnt="0"/>
      <dgm:spPr/>
    </dgm:pt>
    <dgm:pt modelId="{EADA0A2E-D4DD-463B-83BA-78B94D62E53C}" type="pres">
      <dgm:prSet presAssocID="{29CB6C55-8863-480A-A534-6E8D5C5DD68E}" presName="parentText" presStyleLbl="node1" presStyleIdx="1" presStyleCnt="7" custScaleX="82605">
        <dgm:presLayoutVars>
          <dgm:chMax val="1"/>
          <dgm:bulletEnabled val="1"/>
        </dgm:presLayoutVars>
      </dgm:prSet>
      <dgm:spPr/>
    </dgm:pt>
    <dgm:pt modelId="{07E6EA50-837B-467D-8E40-9C080E6024F4}" type="pres">
      <dgm:prSet presAssocID="{29CB6C55-8863-480A-A534-6E8D5C5DD68E}" presName="descendantText" presStyleLbl="alignAccFollowNode1" presStyleIdx="1" presStyleCnt="7" custScaleX="109906">
        <dgm:presLayoutVars>
          <dgm:bulletEnabled val="1"/>
        </dgm:presLayoutVars>
      </dgm:prSet>
      <dgm:spPr/>
    </dgm:pt>
    <dgm:pt modelId="{4D6C5FF1-7F33-41B7-931C-99A4B5E95644}" type="pres">
      <dgm:prSet presAssocID="{7C507CD5-37B9-4CFA-BFFC-F13EE72B88AC}" presName="sp" presStyleCnt="0"/>
      <dgm:spPr/>
    </dgm:pt>
    <dgm:pt modelId="{9B46E4E0-9E77-4D5A-A7C0-B44138317FAD}" type="pres">
      <dgm:prSet presAssocID="{1DC294C9-CA78-461D-B076-B87E4C3FEF82}" presName="linNode" presStyleCnt="0"/>
      <dgm:spPr/>
    </dgm:pt>
    <dgm:pt modelId="{570EC169-19F2-40EB-A6A8-DDC9F66BF9D7}" type="pres">
      <dgm:prSet presAssocID="{1DC294C9-CA78-461D-B076-B87E4C3FEF82}" presName="parentText" presStyleLbl="node1" presStyleIdx="2" presStyleCnt="7" custScaleX="82605">
        <dgm:presLayoutVars>
          <dgm:chMax val="1"/>
          <dgm:bulletEnabled val="1"/>
        </dgm:presLayoutVars>
      </dgm:prSet>
      <dgm:spPr/>
    </dgm:pt>
    <dgm:pt modelId="{12B415D2-1312-4240-A0DA-111D6A16BF65}" type="pres">
      <dgm:prSet presAssocID="{1DC294C9-CA78-461D-B076-B87E4C3FEF82}" presName="descendantText" presStyleLbl="alignAccFollowNode1" presStyleIdx="2" presStyleCnt="7" custScaleX="109906">
        <dgm:presLayoutVars>
          <dgm:bulletEnabled val="1"/>
        </dgm:presLayoutVars>
      </dgm:prSet>
      <dgm:spPr/>
    </dgm:pt>
    <dgm:pt modelId="{167DD530-0C92-494E-86FB-9E4330B08B1E}" type="pres">
      <dgm:prSet presAssocID="{BA67996D-F068-4599-8A39-741F622BD11E}" presName="sp" presStyleCnt="0"/>
      <dgm:spPr/>
    </dgm:pt>
    <dgm:pt modelId="{32F8A1FC-33F5-4695-BFCC-9DFA338BFEEA}" type="pres">
      <dgm:prSet presAssocID="{B8C1EF35-D532-4DF6-99E4-773CE96C2F46}" presName="linNode" presStyleCnt="0"/>
      <dgm:spPr/>
    </dgm:pt>
    <dgm:pt modelId="{1DC124BC-0803-48BB-98B0-F5A4ECF3A334}" type="pres">
      <dgm:prSet presAssocID="{B8C1EF35-D532-4DF6-99E4-773CE96C2F46}" presName="parentText" presStyleLbl="node1" presStyleIdx="3" presStyleCnt="7" custScaleX="82605">
        <dgm:presLayoutVars>
          <dgm:chMax val="1"/>
          <dgm:bulletEnabled val="1"/>
        </dgm:presLayoutVars>
      </dgm:prSet>
      <dgm:spPr/>
    </dgm:pt>
    <dgm:pt modelId="{480D2AC4-F033-4969-A32D-B95E2266EE0B}" type="pres">
      <dgm:prSet presAssocID="{B8C1EF35-D532-4DF6-99E4-773CE96C2F46}" presName="descendantText" presStyleLbl="alignAccFollowNode1" presStyleIdx="3" presStyleCnt="7" custScaleX="109906">
        <dgm:presLayoutVars>
          <dgm:bulletEnabled val="1"/>
        </dgm:presLayoutVars>
      </dgm:prSet>
      <dgm:spPr/>
    </dgm:pt>
    <dgm:pt modelId="{AD5CC609-7842-41D4-809C-3EC0E32038E6}" type="pres">
      <dgm:prSet presAssocID="{7213D219-6AEF-4C90-A9DC-E13C323381A3}" presName="sp" presStyleCnt="0"/>
      <dgm:spPr/>
    </dgm:pt>
    <dgm:pt modelId="{D1D58C44-BD78-4435-90A2-D5340BFFCB8E}" type="pres">
      <dgm:prSet presAssocID="{837C0529-9D29-4461-9462-E7A5B3CDA42D}" presName="linNode" presStyleCnt="0"/>
      <dgm:spPr/>
    </dgm:pt>
    <dgm:pt modelId="{15A9C8B6-F651-468A-90B7-3EB93E5B97F0}" type="pres">
      <dgm:prSet presAssocID="{837C0529-9D29-4461-9462-E7A5B3CDA42D}" presName="parentText" presStyleLbl="node1" presStyleIdx="4" presStyleCnt="7" custScaleX="82605">
        <dgm:presLayoutVars>
          <dgm:chMax val="1"/>
          <dgm:bulletEnabled val="1"/>
        </dgm:presLayoutVars>
      </dgm:prSet>
      <dgm:spPr/>
    </dgm:pt>
    <dgm:pt modelId="{22BB6B9D-4F6C-4DCF-BD9B-68B826654CED}" type="pres">
      <dgm:prSet presAssocID="{837C0529-9D29-4461-9462-E7A5B3CDA42D}" presName="descendantText" presStyleLbl="alignAccFollowNode1" presStyleIdx="4" presStyleCnt="7" custScaleX="109906">
        <dgm:presLayoutVars>
          <dgm:bulletEnabled val="1"/>
        </dgm:presLayoutVars>
      </dgm:prSet>
      <dgm:spPr/>
    </dgm:pt>
    <dgm:pt modelId="{6898BFD3-AC44-4BA8-8EE7-BCB35A68FF12}" type="pres">
      <dgm:prSet presAssocID="{31ABE415-CEDB-40EF-857C-4B57718F16DD}" presName="sp" presStyleCnt="0"/>
      <dgm:spPr/>
    </dgm:pt>
    <dgm:pt modelId="{4D44C51E-B5AC-4616-9A88-ED8A9C389CED}" type="pres">
      <dgm:prSet presAssocID="{A2B0F00C-4B4F-4C8C-BA60-53B2F3F1F162}" presName="linNode" presStyleCnt="0"/>
      <dgm:spPr/>
    </dgm:pt>
    <dgm:pt modelId="{F43E1077-9A91-4FD0-94A0-4761690B47E8}" type="pres">
      <dgm:prSet presAssocID="{A2B0F00C-4B4F-4C8C-BA60-53B2F3F1F162}" presName="parentText" presStyleLbl="node1" presStyleIdx="5" presStyleCnt="7" custScaleX="82605">
        <dgm:presLayoutVars>
          <dgm:chMax val="1"/>
          <dgm:bulletEnabled val="1"/>
        </dgm:presLayoutVars>
      </dgm:prSet>
      <dgm:spPr/>
    </dgm:pt>
    <dgm:pt modelId="{2A5F6C3B-6CD2-4463-A906-0A48BD7B98CC}" type="pres">
      <dgm:prSet presAssocID="{A2B0F00C-4B4F-4C8C-BA60-53B2F3F1F162}" presName="descendantText" presStyleLbl="alignAccFollowNode1" presStyleIdx="5" presStyleCnt="7" custScaleX="109906">
        <dgm:presLayoutVars>
          <dgm:bulletEnabled val="1"/>
        </dgm:presLayoutVars>
      </dgm:prSet>
      <dgm:spPr/>
    </dgm:pt>
    <dgm:pt modelId="{CE8661B2-09CE-493A-8D1D-8DF38F78893A}" type="pres">
      <dgm:prSet presAssocID="{7A6DA0B4-53F7-4B47-BBAF-4340203A837F}" presName="sp" presStyleCnt="0"/>
      <dgm:spPr/>
    </dgm:pt>
    <dgm:pt modelId="{0ADD19F3-BC02-4495-9B25-8FF19F577FBE}" type="pres">
      <dgm:prSet presAssocID="{F76517C9-1C62-4DD3-94F1-58DFFAE0E028}" presName="linNode" presStyleCnt="0"/>
      <dgm:spPr/>
    </dgm:pt>
    <dgm:pt modelId="{2BC299AF-8C62-4198-91D2-627D724D3BD2}" type="pres">
      <dgm:prSet presAssocID="{F76517C9-1C62-4DD3-94F1-58DFFAE0E028}" presName="parentText" presStyleLbl="node1" presStyleIdx="6" presStyleCnt="7" custScaleX="82605" custScaleY="132753">
        <dgm:presLayoutVars>
          <dgm:chMax val="1"/>
          <dgm:bulletEnabled val="1"/>
        </dgm:presLayoutVars>
      </dgm:prSet>
      <dgm:spPr/>
    </dgm:pt>
    <dgm:pt modelId="{150C034A-5F66-4D08-A749-4084B50307A2}" type="pres">
      <dgm:prSet presAssocID="{F76517C9-1C62-4DD3-94F1-58DFFAE0E028}" presName="descendantText" presStyleLbl="alignAccFollowNode1" presStyleIdx="6" presStyleCnt="7" custScaleX="109906" custScaleY="132753">
        <dgm:presLayoutVars>
          <dgm:bulletEnabled val="1"/>
        </dgm:presLayoutVars>
      </dgm:prSet>
      <dgm:spPr/>
    </dgm:pt>
  </dgm:ptLst>
  <dgm:cxnLst>
    <dgm:cxn modelId="{8CF56703-9677-4B4E-9BDE-F5B0BE833221}" srcId="{B8C1EF35-D532-4DF6-99E4-773CE96C2F46}" destId="{8B75D5C2-76A4-4CF5-9685-6E65A0F712DC}" srcOrd="0" destOrd="0" parTransId="{272C415E-8D0D-4348-A988-018849F7976E}" sibTransId="{D1C8ABC9-D4D6-4F5C-A04F-26C55A30C86B}"/>
    <dgm:cxn modelId="{0CC70B28-2EA4-40BA-9487-BD365E471D3A}" type="presOf" srcId="{AE783792-C027-4E50-84C1-8765EE7B41C3}" destId="{7C4CBE9C-74A9-4E05-AB8F-9E33B775D300}" srcOrd="0" destOrd="0" presId="urn:microsoft.com/office/officeart/2005/8/layout/vList5"/>
    <dgm:cxn modelId="{54A47C2D-D22E-454E-A968-1173843BFF16}" srcId="{29CB6C55-8863-480A-A534-6E8D5C5DD68E}" destId="{C133CC2A-9F17-416D-AD42-B01D5DFDD7F1}" srcOrd="0" destOrd="0" parTransId="{2214A8DB-D6F3-45CA-A0BF-69C5A5DDB73D}" sibTransId="{C8C2F9EF-3876-49D7-A859-6C04C076A4D8}"/>
    <dgm:cxn modelId="{D4910130-A518-4855-A8FA-AF194EE76A77}" type="presOf" srcId="{837C0529-9D29-4461-9462-E7A5B3CDA42D}" destId="{15A9C8B6-F651-468A-90B7-3EB93E5B97F0}" srcOrd="0" destOrd="0" presId="urn:microsoft.com/office/officeart/2005/8/layout/vList5"/>
    <dgm:cxn modelId="{A4A48237-8C05-47C3-85DA-09C1E3C4884B}" type="presOf" srcId="{FE5BAAB2-98CF-4357-9630-61096451C61A}" destId="{DDD17467-87F6-4E5A-89EE-5B284E0D4F09}" srcOrd="0" destOrd="0" presId="urn:microsoft.com/office/officeart/2005/8/layout/vList5"/>
    <dgm:cxn modelId="{942AD839-CCA0-442D-B229-D7671DE79DB5}" srcId="{AE783792-C027-4E50-84C1-8765EE7B41C3}" destId="{1DC294C9-CA78-461D-B076-B87E4C3FEF82}" srcOrd="2" destOrd="0" parTransId="{46ADBDAA-BCBC-4B78-9351-C651139251FE}" sibTransId="{BA67996D-F068-4599-8A39-741F622BD11E}"/>
    <dgm:cxn modelId="{5B95043A-813C-4421-9F1A-AEE64E3548CF}" type="presOf" srcId="{32B9E6D3-6079-45A1-809F-18E590068BBA}" destId="{590C4295-6602-44BA-BE3E-3E7D8B7243FC}" srcOrd="0" destOrd="0" presId="urn:microsoft.com/office/officeart/2005/8/layout/vList5"/>
    <dgm:cxn modelId="{5A54403E-4B7A-44AA-A34C-6037B4457580}" srcId="{AE783792-C027-4E50-84C1-8765EE7B41C3}" destId="{B8C1EF35-D532-4DF6-99E4-773CE96C2F46}" srcOrd="3" destOrd="0" parTransId="{497DCDA4-B094-456B-9D0D-49653FE0F22D}" sibTransId="{7213D219-6AEF-4C90-A9DC-E13C323381A3}"/>
    <dgm:cxn modelId="{A2449A76-6015-48D5-B9DD-AF414EF4DFE5}" type="presOf" srcId="{3A8B4E44-2208-417B-8C89-0BEC91586397}" destId="{22BB6B9D-4F6C-4DCF-BD9B-68B826654CED}" srcOrd="0" destOrd="0" presId="urn:microsoft.com/office/officeart/2005/8/layout/vList5"/>
    <dgm:cxn modelId="{20408879-8DCF-4AD6-9AE4-2249C9DCAD83}" type="presOf" srcId="{E71002F7-5E8F-4FCC-8448-7BD0F987D421}" destId="{2A5F6C3B-6CD2-4463-A906-0A48BD7B98CC}" srcOrd="0" destOrd="0" presId="urn:microsoft.com/office/officeart/2005/8/layout/vList5"/>
    <dgm:cxn modelId="{43A12A7B-8A40-4C03-9FEC-F49BC7BFEC28}" type="presOf" srcId="{B8C1EF35-D532-4DF6-99E4-773CE96C2F46}" destId="{1DC124BC-0803-48BB-98B0-F5A4ECF3A334}" srcOrd="0" destOrd="0" presId="urn:microsoft.com/office/officeart/2005/8/layout/vList5"/>
    <dgm:cxn modelId="{9B219089-C418-48EC-BD72-8DE3D517463B}" type="presOf" srcId="{1DC294C9-CA78-461D-B076-B87E4C3FEF82}" destId="{570EC169-19F2-40EB-A6A8-DDC9F66BF9D7}" srcOrd="0" destOrd="0" presId="urn:microsoft.com/office/officeart/2005/8/layout/vList5"/>
    <dgm:cxn modelId="{9E31CD89-3443-4468-89FB-28A0BDB21574}" srcId="{837C0529-9D29-4461-9462-E7A5B3CDA42D}" destId="{3A8B4E44-2208-417B-8C89-0BEC91586397}" srcOrd="0" destOrd="0" parTransId="{3C3BDFB1-0A77-4C72-8334-716280C41F95}" sibTransId="{747319CB-F44D-408A-A50B-1676E33E8796}"/>
    <dgm:cxn modelId="{0B0F189A-89E8-425B-B3E1-4C8F07A54437}" srcId="{A2B0F00C-4B4F-4C8C-BA60-53B2F3F1F162}" destId="{E71002F7-5E8F-4FCC-8448-7BD0F987D421}" srcOrd="0" destOrd="0" parTransId="{4DAD6558-0A48-4FF0-B880-3E7CB001D266}" sibTransId="{380CA31B-80EB-4EF5-8B2B-C95A5C9277F7}"/>
    <dgm:cxn modelId="{9F342A9F-5230-4BBA-8EEA-E6B0E15D8260}" type="presOf" srcId="{A2B0F00C-4B4F-4C8C-BA60-53B2F3F1F162}" destId="{F43E1077-9A91-4FD0-94A0-4761690B47E8}" srcOrd="0" destOrd="0" presId="urn:microsoft.com/office/officeart/2005/8/layout/vList5"/>
    <dgm:cxn modelId="{4AB944A7-0D47-4ACB-8E3E-16EC5D990D0C}" srcId="{1DC294C9-CA78-461D-B076-B87E4C3FEF82}" destId="{6DF6B73F-18F5-42AF-9874-1F0A724FB2D6}" srcOrd="0" destOrd="0" parTransId="{ABE12C18-B4B9-4ABA-B5A2-404D439DDA89}" sibTransId="{8B4CA004-6B66-4230-931E-C433A2835CDE}"/>
    <dgm:cxn modelId="{1C32D5B4-841F-42FD-B89C-34E477E6BCD7}" type="presOf" srcId="{6DF6B73F-18F5-42AF-9874-1F0A724FB2D6}" destId="{12B415D2-1312-4240-A0DA-111D6A16BF65}" srcOrd="0" destOrd="0" presId="urn:microsoft.com/office/officeart/2005/8/layout/vList5"/>
    <dgm:cxn modelId="{E3F900BB-A236-4F76-9F52-45C79B2B632C}" type="presOf" srcId="{C133CC2A-9F17-416D-AD42-B01D5DFDD7F1}" destId="{07E6EA50-837B-467D-8E40-9C080E6024F4}" srcOrd="0" destOrd="0" presId="urn:microsoft.com/office/officeart/2005/8/layout/vList5"/>
    <dgm:cxn modelId="{0DA741BD-B049-45C8-858F-1599D62F1B1C}" srcId="{AE783792-C027-4E50-84C1-8765EE7B41C3}" destId="{F76517C9-1C62-4DD3-94F1-58DFFAE0E028}" srcOrd="6" destOrd="0" parTransId="{E4E2E334-9215-4DE9-B8B8-3324982BDD67}" sibTransId="{CF49E02E-56A4-4937-A8D8-D3B22FB90DE1}"/>
    <dgm:cxn modelId="{C07D6ABE-F080-4CB1-BD36-6C4607E86F66}" srcId="{AE783792-C027-4E50-84C1-8765EE7B41C3}" destId="{837C0529-9D29-4461-9462-E7A5B3CDA42D}" srcOrd="4" destOrd="0" parTransId="{E443DCD0-2617-4F1F-9B6B-802AFA0156C0}" sibTransId="{31ABE415-CEDB-40EF-857C-4B57718F16DD}"/>
    <dgm:cxn modelId="{E21EDCC7-7E57-445E-AEB1-A243CAEE2286}" srcId="{AE783792-C027-4E50-84C1-8765EE7B41C3}" destId="{FE5BAAB2-98CF-4357-9630-61096451C61A}" srcOrd="0" destOrd="0" parTransId="{CAA79009-CBCB-47A3-95FA-BB5EC66469FD}" sibTransId="{D707792B-565F-44A8-AA4F-A17F96B79F41}"/>
    <dgm:cxn modelId="{95E862D0-1631-44AB-BDE9-342712082D16}" srcId="{AE783792-C027-4E50-84C1-8765EE7B41C3}" destId="{29CB6C55-8863-480A-A534-6E8D5C5DD68E}" srcOrd="1" destOrd="0" parTransId="{33BCC86A-CC18-4BB0-AE77-9A608BC31CB6}" sibTransId="{7C507CD5-37B9-4CFA-BFFC-F13EE72B88AC}"/>
    <dgm:cxn modelId="{C5D189D5-CE07-4D5E-87AD-ECB420D66AF6}" type="presOf" srcId="{29CB6C55-8863-480A-A534-6E8D5C5DD68E}" destId="{EADA0A2E-D4DD-463B-83BA-78B94D62E53C}" srcOrd="0" destOrd="0" presId="urn:microsoft.com/office/officeart/2005/8/layout/vList5"/>
    <dgm:cxn modelId="{169C69DB-44FE-428C-AA87-7E72A6DF4E2C}" type="presOf" srcId="{F76517C9-1C62-4DD3-94F1-58DFFAE0E028}" destId="{2BC299AF-8C62-4198-91D2-627D724D3BD2}" srcOrd="0" destOrd="0" presId="urn:microsoft.com/office/officeart/2005/8/layout/vList5"/>
    <dgm:cxn modelId="{BCFF61E3-1735-405D-8964-4D0596CBA50E}" type="presOf" srcId="{452F7E1E-FA4A-4B74-A80A-CA127F48AF58}" destId="{150C034A-5F66-4D08-A749-4084B50307A2}" srcOrd="0" destOrd="0" presId="urn:microsoft.com/office/officeart/2005/8/layout/vList5"/>
    <dgm:cxn modelId="{5DED8FE9-FD2B-4965-B278-ED34FBF8D338}" srcId="{AE783792-C027-4E50-84C1-8765EE7B41C3}" destId="{A2B0F00C-4B4F-4C8C-BA60-53B2F3F1F162}" srcOrd="5" destOrd="0" parTransId="{0C2F4AB3-29A7-44A6-A9D0-828AC0EAE5CD}" sibTransId="{7A6DA0B4-53F7-4B47-BBAF-4340203A837F}"/>
    <dgm:cxn modelId="{2A62C2F1-D1EE-4FF0-9818-2BB7C00D10FC}" srcId="{FE5BAAB2-98CF-4357-9630-61096451C61A}" destId="{32B9E6D3-6079-45A1-809F-18E590068BBA}" srcOrd="0" destOrd="0" parTransId="{01421423-697E-42DF-9ADD-57D9CA5E23ED}" sibTransId="{C697EDB8-D93F-49E7-BC01-E5C807E526FA}"/>
    <dgm:cxn modelId="{DC2226F7-4F16-4D99-B0B8-6667FC333FD6}" srcId="{F76517C9-1C62-4DD3-94F1-58DFFAE0E028}" destId="{452F7E1E-FA4A-4B74-A80A-CA127F48AF58}" srcOrd="0" destOrd="0" parTransId="{BC848380-DB2E-4E32-B270-334DDE9A8980}" sibTransId="{14F2D091-E660-41FB-B991-8F46E0EB0690}"/>
    <dgm:cxn modelId="{95EA3FF7-BDBD-498D-B283-7ABD2BBC53D7}" type="presOf" srcId="{8B75D5C2-76A4-4CF5-9685-6E65A0F712DC}" destId="{480D2AC4-F033-4969-A32D-B95E2266EE0B}" srcOrd="0" destOrd="0" presId="urn:microsoft.com/office/officeart/2005/8/layout/vList5"/>
    <dgm:cxn modelId="{C1D952D0-7700-427A-AAFD-9013CB774702}" type="presParOf" srcId="{7C4CBE9C-74A9-4E05-AB8F-9E33B775D300}" destId="{D93FC587-DE41-4362-B16D-BAF0E49EB5FD}" srcOrd="0" destOrd="0" presId="urn:microsoft.com/office/officeart/2005/8/layout/vList5"/>
    <dgm:cxn modelId="{75F802D0-938C-41C3-9BEA-82922AF23AA6}" type="presParOf" srcId="{D93FC587-DE41-4362-B16D-BAF0E49EB5FD}" destId="{DDD17467-87F6-4E5A-89EE-5B284E0D4F09}" srcOrd="0" destOrd="0" presId="urn:microsoft.com/office/officeart/2005/8/layout/vList5"/>
    <dgm:cxn modelId="{977822ED-BAE6-401B-AAB9-DF674B1DAF38}" type="presParOf" srcId="{D93FC587-DE41-4362-B16D-BAF0E49EB5FD}" destId="{590C4295-6602-44BA-BE3E-3E7D8B7243FC}" srcOrd="1" destOrd="0" presId="urn:microsoft.com/office/officeart/2005/8/layout/vList5"/>
    <dgm:cxn modelId="{3F1BB650-C292-4CB9-A5FC-7E2EC2A600D7}" type="presParOf" srcId="{7C4CBE9C-74A9-4E05-AB8F-9E33B775D300}" destId="{FC829177-0B02-4955-87D4-6271276C93C9}" srcOrd="1" destOrd="0" presId="urn:microsoft.com/office/officeart/2005/8/layout/vList5"/>
    <dgm:cxn modelId="{6D1C4167-C44E-4E39-B6DE-AD8E2498F9BF}" type="presParOf" srcId="{7C4CBE9C-74A9-4E05-AB8F-9E33B775D300}" destId="{05F6C446-822D-40F9-870B-97C0B9771DC1}" srcOrd="2" destOrd="0" presId="urn:microsoft.com/office/officeart/2005/8/layout/vList5"/>
    <dgm:cxn modelId="{A53E8E09-9A83-44D2-883C-DD6F7A91F7AA}" type="presParOf" srcId="{05F6C446-822D-40F9-870B-97C0B9771DC1}" destId="{EADA0A2E-D4DD-463B-83BA-78B94D62E53C}" srcOrd="0" destOrd="0" presId="urn:microsoft.com/office/officeart/2005/8/layout/vList5"/>
    <dgm:cxn modelId="{4F3199C7-278C-4D91-B9B3-36AFB57714FF}" type="presParOf" srcId="{05F6C446-822D-40F9-870B-97C0B9771DC1}" destId="{07E6EA50-837B-467D-8E40-9C080E6024F4}" srcOrd="1" destOrd="0" presId="urn:microsoft.com/office/officeart/2005/8/layout/vList5"/>
    <dgm:cxn modelId="{4926706D-AD35-4814-A575-F50ABDEB350B}" type="presParOf" srcId="{7C4CBE9C-74A9-4E05-AB8F-9E33B775D300}" destId="{4D6C5FF1-7F33-41B7-931C-99A4B5E95644}" srcOrd="3" destOrd="0" presId="urn:microsoft.com/office/officeart/2005/8/layout/vList5"/>
    <dgm:cxn modelId="{585CAA7D-38B6-4DB8-AA2A-2C53F78EAED6}" type="presParOf" srcId="{7C4CBE9C-74A9-4E05-AB8F-9E33B775D300}" destId="{9B46E4E0-9E77-4D5A-A7C0-B44138317FAD}" srcOrd="4" destOrd="0" presId="urn:microsoft.com/office/officeart/2005/8/layout/vList5"/>
    <dgm:cxn modelId="{A5B02220-D0E8-4431-917E-7F5CA689BFC9}" type="presParOf" srcId="{9B46E4E0-9E77-4D5A-A7C0-B44138317FAD}" destId="{570EC169-19F2-40EB-A6A8-DDC9F66BF9D7}" srcOrd="0" destOrd="0" presId="urn:microsoft.com/office/officeart/2005/8/layout/vList5"/>
    <dgm:cxn modelId="{05391D03-EA25-49DB-B015-BF88AA671955}" type="presParOf" srcId="{9B46E4E0-9E77-4D5A-A7C0-B44138317FAD}" destId="{12B415D2-1312-4240-A0DA-111D6A16BF65}" srcOrd="1" destOrd="0" presId="urn:microsoft.com/office/officeart/2005/8/layout/vList5"/>
    <dgm:cxn modelId="{EFC5EB38-4B5E-40E0-8897-7E66C9F7FB24}" type="presParOf" srcId="{7C4CBE9C-74A9-4E05-AB8F-9E33B775D300}" destId="{167DD530-0C92-494E-86FB-9E4330B08B1E}" srcOrd="5" destOrd="0" presId="urn:microsoft.com/office/officeart/2005/8/layout/vList5"/>
    <dgm:cxn modelId="{93B1D75D-CF87-4223-8646-0A16F6414A05}" type="presParOf" srcId="{7C4CBE9C-74A9-4E05-AB8F-9E33B775D300}" destId="{32F8A1FC-33F5-4695-BFCC-9DFA338BFEEA}" srcOrd="6" destOrd="0" presId="urn:microsoft.com/office/officeart/2005/8/layout/vList5"/>
    <dgm:cxn modelId="{B867B329-E13C-4FBE-A543-0AEC38726A67}" type="presParOf" srcId="{32F8A1FC-33F5-4695-BFCC-9DFA338BFEEA}" destId="{1DC124BC-0803-48BB-98B0-F5A4ECF3A334}" srcOrd="0" destOrd="0" presId="urn:microsoft.com/office/officeart/2005/8/layout/vList5"/>
    <dgm:cxn modelId="{516D493C-0823-4A95-86AC-ECBAECAEF16B}" type="presParOf" srcId="{32F8A1FC-33F5-4695-BFCC-9DFA338BFEEA}" destId="{480D2AC4-F033-4969-A32D-B95E2266EE0B}" srcOrd="1" destOrd="0" presId="urn:microsoft.com/office/officeart/2005/8/layout/vList5"/>
    <dgm:cxn modelId="{84B8636B-7EA3-46B5-BD82-C5F5BED518EB}" type="presParOf" srcId="{7C4CBE9C-74A9-4E05-AB8F-9E33B775D300}" destId="{AD5CC609-7842-41D4-809C-3EC0E32038E6}" srcOrd="7" destOrd="0" presId="urn:microsoft.com/office/officeart/2005/8/layout/vList5"/>
    <dgm:cxn modelId="{9C80E46F-8875-4769-9C04-745892BD3FD1}" type="presParOf" srcId="{7C4CBE9C-74A9-4E05-AB8F-9E33B775D300}" destId="{D1D58C44-BD78-4435-90A2-D5340BFFCB8E}" srcOrd="8" destOrd="0" presId="urn:microsoft.com/office/officeart/2005/8/layout/vList5"/>
    <dgm:cxn modelId="{908F2517-D00C-4E78-BD0D-BBC4A0E074A4}" type="presParOf" srcId="{D1D58C44-BD78-4435-90A2-D5340BFFCB8E}" destId="{15A9C8B6-F651-468A-90B7-3EB93E5B97F0}" srcOrd="0" destOrd="0" presId="urn:microsoft.com/office/officeart/2005/8/layout/vList5"/>
    <dgm:cxn modelId="{5A8181CA-271A-4CFA-A9C5-06D0DFC72AE9}" type="presParOf" srcId="{D1D58C44-BD78-4435-90A2-D5340BFFCB8E}" destId="{22BB6B9D-4F6C-4DCF-BD9B-68B826654CED}" srcOrd="1" destOrd="0" presId="urn:microsoft.com/office/officeart/2005/8/layout/vList5"/>
    <dgm:cxn modelId="{99463DD9-1331-4A83-A01C-77A53DA32815}" type="presParOf" srcId="{7C4CBE9C-74A9-4E05-AB8F-9E33B775D300}" destId="{6898BFD3-AC44-4BA8-8EE7-BCB35A68FF12}" srcOrd="9" destOrd="0" presId="urn:microsoft.com/office/officeart/2005/8/layout/vList5"/>
    <dgm:cxn modelId="{B2D1A360-D20F-447F-B726-A3AB34AF6284}" type="presParOf" srcId="{7C4CBE9C-74A9-4E05-AB8F-9E33B775D300}" destId="{4D44C51E-B5AC-4616-9A88-ED8A9C389CED}" srcOrd="10" destOrd="0" presId="urn:microsoft.com/office/officeart/2005/8/layout/vList5"/>
    <dgm:cxn modelId="{7A665C49-8712-434E-9459-E869E5B91795}" type="presParOf" srcId="{4D44C51E-B5AC-4616-9A88-ED8A9C389CED}" destId="{F43E1077-9A91-4FD0-94A0-4761690B47E8}" srcOrd="0" destOrd="0" presId="urn:microsoft.com/office/officeart/2005/8/layout/vList5"/>
    <dgm:cxn modelId="{6393D94D-2CB7-4326-9092-912F99AA1E25}" type="presParOf" srcId="{4D44C51E-B5AC-4616-9A88-ED8A9C389CED}" destId="{2A5F6C3B-6CD2-4463-A906-0A48BD7B98CC}" srcOrd="1" destOrd="0" presId="urn:microsoft.com/office/officeart/2005/8/layout/vList5"/>
    <dgm:cxn modelId="{C20E816B-BC02-41AC-A482-8C7B1BB6694A}" type="presParOf" srcId="{7C4CBE9C-74A9-4E05-AB8F-9E33B775D300}" destId="{CE8661B2-09CE-493A-8D1D-8DF38F78893A}" srcOrd="11" destOrd="0" presId="urn:microsoft.com/office/officeart/2005/8/layout/vList5"/>
    <dgm:cxn modelId="{BCFA94B8-D5CD-407E-B7DD-382C867980CF}" type="presParOf" srcId="{7C4CBE9C-74A9-4E05-AB8F-9E33B775D300}" destId="{0ADD19F3-BC02-4495-9B25-8FF19F577FBE}" srcOrd="12" destOrd="0" presId="urn:microsoft.com/office/officeart/2005/8/layout/vList5"/>
    <dgm:cxn modelId="{6482F35A-3FDF-47F4-A2D8-548E418B1EFD}" type="presParOf" srcId="{0ADD19F3-BC02-4495-9B25-8FF19F577FBE}" destId="{2BC299AF-8C62-4198-91D2-627D724D3BD2}" srcOrd="0" destOrd="0" presId="urn:microsoft.com/office/officeart/2005/8/layout/vList5"/>
    <dgm:cxn modelId="{11E2B8EB-D88F-4170-980F-DA1C27019BE3}" type="presParOf" srcId="{0ADD19F3-BC02-4495-9B25-8FF19F577FBE}" destId="{150C034A-5F66-4D08-A749-4084B50307A2}"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C19B716-10DA-4953-84EE-498523E4EB5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0501D00B-31B7-42E8-8D42-35C708059CE8}">
      <dgm:prSet custT="1"/>
      <dgm:spPr/>
      <dgm:t>
        <a:bodyPr/>
        <a:lstStyle/>
        <a:p>
          <a:r>
            <a:rPr lang="en-CA" sz="2800" dirty="0"/>
            <a:t>Homophobia/ Queerphobia/ Transphobia</a:t>
          </a:r>
        </a:p>
      </dgm:t>
    </dgm:pt>
    <dgm:pt modelId="{87F4587E-199F-4F88-9259-3DDEEBC51644}" type="parTrans" cxnId="{1F4F8241-DC4B-412D-AF3F-99AB5C53F46C}">
      <dgm:prSet/>
      <dgm:spPr/>
      <dgm:t>
        <a:bodyPr/>
        <a:lstStyle/>
        <a:p>
          <a:endParaRPr lang="en-CA" sz="2800"/>
        </a:p>
      </dgm:t>
    </dgm:pt>
    <dgm:pt modelId="{829AE272-E99E-4DA2-899F-71D5FF946B28}" type="sibTrans" cxnId="{1F4F8241-DC4B-412D-AF3F-99AB5C53F46C}">
      <dgm:prSet/>
      <dgm:spPr/>
      <dgm:t>
        <a:bodyPr/>
        <a:lstStyle/>
        <a:p>
          <a:endParaRPr lang="en-CA" sz="2800"/>
        </a:p>
      </dgm:t>
    </dgm:pt>
    <dgm:pt modelId="{64313948-9878-4103-A955-0F13DF0FCFDA}">
      <dgm:prSet custT="1"/>
      <dgm:spPr/>
      <dgm:t>
        <a:bodyPr/>
        <a:lstStyle/>
        <a:p>
          <a:r>
            <a:rPr lang="en-US" sz="2800"/>
            <a:t>Ability/Disability</a:t>
          </a:r>
          <a:endParaRPr lang="en-CA" sz="2800"/>
        </a:p>
      </dgm:t>
    </dgm:pt>
    <dgm:pt modelId="{AB277643-47FA-434F-A65A-AD961569962B}" type="parTrans" cxnId="{958DFB86-9662-4118-A847-B9EF43B837EB}">
      <dgm:prSet/>
      <dgm:spPr/>
      <dgm:t>
        <a:bodyPr/>
        <a:lstStyle/>
        <a:p>
          <a:endParaRPr lang="en-CA" sz="2800"/>
        </a:p>
      </dgm:t>
    </dgm:pt>
    <dgm:pt modelId="{148FA8BE-85EB-49F4-9F55-673D18D132F8}" type="sibTrans" cxnId="{958DFB86-9662-4118-A847-B9EF43B837EB}">
      <dgm:prSet/>
      <dgm:spPr/>
      <dgm:t>
        <a:bodyPr/>
        <a:lstStyle/>
        <a:p>
          <a:endParaRPr lang="en-CA" sz="2800"/>
        </a:p>
      </dgm:t>
    </dgm:pt>
    <dgm:pt modelId="{CD0941A6-5E6C-4E40-861A-1BA106C8C0CC}">
      <dgm:prSet custT="1"/>
      <dgm:spPr/>
      <dgm:t>
        <a:bodyPr/>
        <a:lstStyle/>
        <a:p>
          <a:r>
            <a:rPr lang="en-US" sz="2800"/>
            <a:t>Ableism</a:t>
          </a:r>
          <a:endParaRPr lang="en-CA" sz="2800"/>
        </a:p>
      </dgm:t>
    </dgm:pt>
    <dgm:pt modelId="{7B1ED5F8-5DAD-48A5-A25D-34323A527C0B}" type="parTrans" cxnId="{BAC409AB-800A-4495-AF0E-96C9567BB303}">
      <dgm:prSet/>
      <dgm:spPr/>
      <dgm:t>
        <a:bodyPr/>
        <a:lstStyle/>
        <a:p>
          <a:endParaRPr lang="en-CA" sz="2800"/>
        </a:p>
      </dgm:t>
    </dgm:pt>
    <dgm:pt modelId="{6EB68CE6-3495-4612-B052-F39FD81DCBF7}" type="sibTrans" cxnId="{BAC409AB-800A-4495-AF0E-96C9567BB303}">
      <dgm:prSet/>
      <dgm:spPr/>
      <dgm:t>
        <a:bodyPr/>
        <a:lstStyle/>
        <a:p>
          <a:endParaRPr lang="en-CA" sz="2800"/>
        </a:p>
      </dgm:t>
    </dgm:pt>
    <dgm:pt modelId="{A191ABC1-88B6-464E-89E5-7EC0A95690C1}" type="pres">
      <dgm:prSet presAssocID="{5C19B716-10DA-4953-84EE-498523E4EB5F}" presName="diagram" presStyleCnt="0">
        <dgm:presLayoutVars>
          <dgm:dir/>
          <dgm:resizeHandles val="exact"/>
        </dgm:presLayoutVars>
      </dgm:prSet>
      <dgm:spPr/>
    </dgm:pt>
    <dgm:pt modelId="{25BCE5E6-FD17-411A-B12E-0421E2CA1CA3}" type="pres">
      <dgm:prSet presAssocID="{0501D00B-31B7-42E8-8D42-35C708059CE8}" presName="node" presStyleLbl="node1" presStyleIdx="0" presStyleCnt="3">
        <dgm:presLayoutVars>
          <dgm:bulletEnabled val="1"/>
        </dgm:presLayoutVars>
      </dgm:prSet>
      <dgm:spPr/>
    </dgm:pt>
    <dgm:pt modelId="{EE7929C9-25E2-4F82-AD44-A4724C05BE0D}" type="pres">
      <dgm:prSet presAssocID="{829AE272-E99E-4DA2-899F-71D5FF946B28}" presName="sibTrans" presStyleCnt="0"/>
      <dgm:spPr/>
    </dgm:pt>
    <dgm:pt modelId="{5689C53B-B449-43FE-8045-2D53D2A64577}" type="pres">
      <dgm:prSet presAssocID="{64313948-9878-4103-A955-0F13DF0FCFDA}" presName="node" presStyleLbl="node1" presStyleIdx="1" presStyleCnt="3">
        <dgm:presLayoutVars>
          <dgm:bulletEnabled val="1"/>
        </dgm:presLayoutVars>
      </dgm:prSet>
      <dgm:spPr/>
    </dgm:pt>
    <dgm:pt modelId="{CB5E176F-DE54-4BED-A4D5-C734FCAA7454}" type="pres">
      <dgm:prSet presAssocID="{148FA8BE-85EB-49F4-9F55-673D18D132F8}" presName="sibTrans" presStyleCnt="0"/>
      <dgm:spPr/>
    </dgm:pt>
    <dgm:pt modelId="{E605BE92-3DBB-4111-84ED-6E31AEE66262}" type="pres">
      <dgm:prSet presAssocID="{CD0941A6-5E6C-4E40-861A-1BA106C8C0CC}" presName="node" presStyleLbl="node1" presStyleIdx="2" presStyleCnt="3">
        <dgm:presLayoutVars>
          <dgm:bulletEnabled val="1"/>
        </dgm:presLayoutVars>
      </dgm:prSet>
      <dgm:spPr/>
    </dgm:pt>
  </dgm:ptLst>
  <dgm:cxnLst>
    <dgm:cxn modelId="{30416D0B-B69C-4FD7-A67A-00B5B5D8048A}" type="presOf" srcId="{CD0941A6-5E6C-4E40-861A-1BA106C8C0CC}" destId="{E605BE92-3DBB-4111-84ED-6E31AEE66262}" srcOrd="0" destOrd="0" presId="urn:microsoft.com/office/officeart/2005/8/layout/default"/>
    <dgm:cxn modelId="{D5E46530-A5D1-41E1-ABA7-669F3E18CA09}" type="presOf" srcId="{0501D00B-31B7-42E8-8D42-35C708059CE8}" destId="{25BCE5E6-FD17-411A-B12E-0421E2CA1CA3}" srcOrd="0" destOrd="0" presId="urn:microsoft.com/office/officeart/2005/8/layout/default"/>
    <dgm:cxn modelId="{1F4F8241-DC4B-412D-AF3F-99AB5C53F46C}" srcId="{5C19B716-10DA-4953-84EE-498523E4EB5F}" destId="{0501D00B-31B7-42E8-8D42-35C708059CE8}" srcOrd="0" destOrd="0" parTransId="{87F4587E-199F-4F88-9259-3DDEEBC51644}" sibTransId="{829AE272-E99E-4DA2-899F-71D5FF946B28}"/>
    <dgm:cxn modelId="{B04AAE72-0DDE-4C44-A523-2ABD1311B96B}" type="presOf" srcId="{64313948-9878-4103-A955-0F13DF0FCFDA}" destId="{5689C53B-B449-43FE-8045-2D53D2A64577}" srcOrd="0" destOrd="0" presId="urn:microsoft.com/office/officeart/2005/8/layout/default"/>
    <dgm:cxn modelId="{958DFB86-9662-4118-A847-B9EF43B837EB}" srcId="{5C19B716-10DA-4953-84EE-498523E4EB5F}" destId="{64313948-9878-4103-A955-0F13DF0FCFDA}" srcOrd="1" destOrd="0" parTransId="{AB277643-47FA-434F-A65A-AD961569962B}" sibTransId="{148FA8BE-85EB-49F4-9F55-673D18D132F8}"/>
    <dgm:cxn modelId="{E5F16C94-D7BA-44BC-9907-9050805EBE40}" type="presOf" srcId="{5C19B716-10DA-4953-84EE-498523E4EB5F}" destId="{A191ABC1-88B6-464E-89E5-7EC0A95690C1}" srcOrd="0" destOrd="0" presId="urn:microsoft.com/office/officeart/2005/8/layout/default"/>
    <dgm:cxn modelId="{BAC409AB-800A-4495-AF0E-96C9567BB303}" srcId="{5C19B716-10DA-4953-84EE-498523E4EB5F}" destId="{CD0941A6-5E6C-4E40-861A-1BA106C8C0CC}" srcOrd="2" destOrd="0" parTransId="{7B1ED5F8-5DAD-48A5-A25D-34323A527C0B}" sibTransId="{6EB68CE6-3495-4612-B052-F39FD81DCBF7}"/>
    <dgm:cxn modelId="{4B8F73A2-A988-40A4-937C-C775730E22FF}" type="presParOf" srcId="{A191ABC1-88B6-464E-89E5-7EC0A95690C1}" destId="{25BCE5E6-FD17-411A-B12E-0421E2CA1CA3}" srcOrd="0" destOrd="0" presId="urn:microsoft.com/office/officeart/2005/8/layout/default"/>
    <dgm:cxn modelId="{3996DE27-37C7-4AF6-9D2F-3078C8E4BD81}" type="presParOf" srcId="{A191ABC1-88B6-464E-89E5-7EC0A95690C1}" destId="{EE7929C9-25E2-4F82-AD44-A4724C05BE0D}" srcOrd="1" destOrd="0" presId="urn:microsoft.com/office/officeart/2005/8/layout/default"/>
    <dgm:cxn modelId="{A327D9B1-EBA5-4044-8F6D-16CBEBC177D0}" type="presParOf" srcId="{A191ABC1-88B6-464E-89E5-7EC0A95690C1}" destId="{5689C53B-B449-43FE-8045-2D53D2A64577}" srcOrd="2" destOrd="0" presId="urn:microsoft.com/office/officeart/2005/8/layout/default"/>
    <dgm:cxn modelId="{BD07E3D4-F184-4E5D-A264-8B80C3011F32}" type="presParOf" srcId="{A191ABC1-88B6-464E-89E5-7EC0A95690C1}" destId="{CB5E176F-DE54-4BED-A4D5-C734FCAA7454}" srcOrd="3" destOrd="0" presId="urn:microsoft.com/office/officeart/2005/8/layout/default"/>
    <dgm:cxn modelId="{C73B0DF8-F97B-46B2-A801-5737161A0AEE}" type="presParOf" srcId="{A191ABC1-88B6-464E-89E5-7EC0A95690C1}" destId="{E605BE92-3DBB-4111-84ED-6E31AEE66262}"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3565528-6A94-4AC4-A3D0-1FDE6DA681F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CA"/>
        </a:p>
      </dgm:t>
    </dgm:pt>
    <dgm:pt modelId="{288BAE8F-B277-4C9F-88A5-AA60A0A7850C}">
      <dgm:prSet phldrT="[Text]" custT="1"/>
      <dgm:spPr/>
      <dgm:t>
        <a:bodyPr/>
        <a:lstStyle/>
        <a:p>
          <a:r>
            <a:rPr lang="en-US" sz="3600" dirty="0"/>
            <a:t>Within a society, each aspect of identity typically has a dominant group. This is the group that holds greater social power, influence, and access to resources. </a:t>
          </a:r>
          <a:endParaRPr lang="en-CA" sz="3600" dirty="0"/>
        </a:p>
      </dgm:t>
    </dgm:pt>
    <dgm:pt modelId="{75F03B1D-C986-4166-810A-35C211BDB44C}" type="parTrans" cxnId="{C73618CD-82AB-4D71-8781-3BDE462B18EF}">
      <dgm:prSet/>
      <dgm:spPr/>
      <dgm:t>
        <a:bodyPr/>
        <a:lstStyle/>
        <a:p>
          <a:endParaRPr lang="en-CA" sz="3600"/>
        </a:p>
      </dgm:t>
    </dgm:pt>
    <dgm:pt modelId="{BE3E13C6-5E72-4855-BF37-4ACAE9BE8AE8}" type="sibTrans" cxnId="{C73618CD-82AB-4D71-8781-3BDE462B18EF}">
      <dgm:prSet/>
      <dgm:spPr/>
      <dgm:t>
        <a:bodyPr/>
        <a:lstStyle/>
        <a:p>
          <a:endParaRPr lang="en-CA" sz="3600"/>
        </a:p>
      </dgm:t>
    </dgm:pt>
    <dgm:pt modelId="{4AE36E7B-889F-4EDB-9EA1-A4D674BBBE09}">
      <dgm:prSet phldrT="[Text]" custT="1"/>
      <dgm:spPr/>
      <dgm:t>
        <a:bodyPr/>
        <a:lstStyle/>
        <a:p>
          <a:r>
            <a:rPr lang="en-US" sz="3600" dirty="0"/>
            <a:t>Recognizing dominant identities helps with understanding how systems of privilege and disadvantage operate.</a:t>
          </a:r>
          <a:endParaRPr lang="en-CA" sz="3600" dirty="0"/>
        </a:p>
      </dgm:t>
    </dgm:pt>
    <dgm:pt modelId="{009B47A4-796C-4E5A-9392-38D0D2E3781B}" type="parTrans" cxnId="{BDD2FA0B-1217-4642-9F65-118BF0050809}">
      <dgm:prSet/>
      <dgm:spPr/>
      <dgm:t>
        <a:bodyPr/>
        <a:lstStyle/>
        <a:p>
          <a:endParaRPr lang="en-CA" sz="3600"/>
        </a:p>
      </dgm:t>
    </dgm:pt>
    <dgm:pt modelId="{54E79929-7F22-4564-82D7-F779A0D7F8DB}" type="sibTrans" cxnId="{BDD2FA0B-1217-4642-9F65-118BF0050809}">
      <dgm:prSet/>
      <dgm:spPr/>
      <dgm:t>
        <a:bodyPr/>
        <a:lstStyle/>
        <a:p>
          <a:endParaRPr lang="en-CA" sz="3600"/>
        </a:p>
      </dgm:t>
    </dgm:pt>
    <dgm:pt modelId="{846B16BF-6B19-4B39-B627-67FE2F2762A8}" type="pres">
      <dgm:prSet presAssocID="{63565528-6A94-4AC4-A3D0-1FDE6DA681FF}" presName="vert0" presStyleCnt="0">
        <dgm:presLayoutVars>
          <dgm:dir/>
          <dgm:animOne val="branch"/>
          <dgm:animLvl val="lvl"/>
        </dgm:presLayoutVars>
      </dgm:prSet>
      <dgm:spPr/>
    </dgm:pt>
    <dgm:pt modelId="{A4B3DD5B-A9FC-4EB0-A96E-81820EFE6537}" type="pres">
      <dgm:prSet presAssocID="{288BAE8F-B277-4C9F-88A5-AA60A0A7850C}" presName="thickLine" presStyleLbl="alignNode1" presStyleIdx="0" presStyleCnt="2"/>
      <dgm:spPr/>
    </dgm:pt>
    <dgm:pt modelId="{9C0A9AF2-5483-4CDB-8AC8-0519A1447AF3}" type="pres">
      <dgm:prSet presAssocID="{288BAE8F-B277-4C9F-88A5-AA60A0A7850C}" presName="horz1" presStyleCnt="0"/>
      <dgm:spPr/>
    </dgm:pt>
    <dgm:pt modelId="{AF5E8BB7-540F-47EC-B62F-C24302F94200}" type="pres">
      <dgm:prSet presAssocID="{288BAE8F-B277-4C9F-88A5-AA60A0A7850C}" presName="tx1" presStyleLbl="revTx" presStyleIdx="0" presStyleCnt="2"/>
      <dgm:spPr/>
    </dgm:pt>
    <dgm:pt modelId="{37D4A2A3-F67E-4D57-B1A4-0E2A2C8DD0C2}" type="pres">
      <dgm:prSet presAssocID="{288BAE8F-B277-4C9F-88A5-AA60A0A7850C}" presName="vert1" presStyleCnt="0"/>
      <dgm:spPr/>
    </dgm:pt>
    <dgm:pt modelId="{18112636-B216-4708-A7CB-843FFEAFC39D}" type="pres">
      <dgm:prSet presAssocID="{4AE36E7B-889F-4EDB-9EA1-A4D674BBBE09}" presName="thickLine" presStyleLbl="alignNode1" presStyleIdx="1" presStyleCnt="2"/>
      <dgm:spPr/>
    </dgm:pt>
    <dgm:pt modelId="{44E0459F-1FCA-451C-938C-87FC929D1AD3}" type="pres">
      <dgm:prSet presAssocID="{4AE36E7B-889F-4EDB-9EA1-A4D674BBBE09}" presName="horz1" presStyleCnt="0"/>
      <dgm:spPr/>
    </dgm:pt>
    <dgm:pt modelId="{A7C0E944-3169-48FB-9297-63F44320E66B}" type="pres">
      <dgm:prSet presAssocID="{4AE36E7B-889F-4EDB-9EA1-A4D674BBBE09}" presName="tx1" presStyleLbl="revTx" presStyleIdx="1" presStyleCnt="2"/>
      <dgm:spPr/>
    </dgm:pt>
    <dgm:pt modelId="{BED7BD63-D5D5-40CD-AA14-69EF4073AD0A}" type="pres">
      <dgm:prSet presAssocID="{4AE36E7B-889F-4EDB-9EA1-A4D674BBBE09}" presName="vert1" presStyleCnt="0"/>
      <dgm:spPr/>
    </dgm:pt>
  </dgm:ptLst>
  <dgm:cxnLst>
    <dgm:cxn modelId="{BDD2FA0B-1217-4642-9F65-118BF0050809}" srcId="{63565528-6A94-4AC4-A3D0-1FDE6DA681FF}" destId="{4AE36E7B-889F-4EDB-9EA1-A4D674BBBE09}" srcOrd="1" destOrd="0" parTransId="{009B47A4-796C-4E5A-9392-38D0D2E3781B}" sibTransId="{54E79929-7F22-4564-82D7-F779A0D7F8DB}"/>
    <dgm:cxn modelId="{7AACA016-DC86-4E7B-811D-5325C4B7A277}" type="presOf" srcId="{288BAE8F-B277-4C9F-88A5-AA60A0A7850C}" destId="{AF5E8BB7-540F-47EC-B62F-C24302F94200}" srcOrd="0" destOrd="0" presId="urn:microsoft.com/office/officeart/2008/layout/LinedList"/>
    <dgm:cxn modelId="{A1061C2A-C0D8-4D30-B828-67A9883A2DB2}" type="presOf" srcId="{4AE36E7B-889F-4EDB-9EA1-A4D674BBBE09}" destId="{A7C0E944-3169-48FB-9297-63F44320E66B}" srcOrd="0" destOrd="0" presId="urn:microsoft.com/office/officeart/2008/layout/LinedList"/>
    <dgm:cxn modelId="{C73618CD-82AB-4D71-8781-3BDE462B18EF}" srcId="{63565528-6A94-4AC4-A3D0-1FDE6DA681FF}" destId="{288BAE8F-B277-4C9F-88A5-AA60A0A7850C}" srcOrd="0" destOrd="0" parTransId="{75F03B1D-C986-4166-810A-35C211BDB44C}" sibTransId="{BE3E13C6-5E72-4855-BF37-4ACAE9BE8AE8}"/>
    <dgm:cxn modelId="{B48403D7-5C83-4D76-9917-B901EB4C182D}" type="presOf" srcId="{63565528-6A94-4AC4-A3D0-1FDE6DA681FF}" destId="{846B16BF-6B19-4B39-B627-67FE2F2762A8}" srcOrd="0" destOrd="0" presId="urn:microsoft.com/office/officeart/2008/layout/LinedList"/>
    <dgm:cxn modelId="{E22D0BA5-1C1A-4A72-9533-45F01976D7BB}" type="presParOf" srcId="{846B16BF-6B19-4B39-B627-67FE2F2762A8}" destId="{A4B3DD5B-A9FC-4EB0-A96E-81820EFE6537}" srcOrd="0" destOrd="0" presId="urn:microsoft.com/office/officeart/2008/layout/LinedList"/>
    <dgm:cxn modelId="{62DF6C1C-E803-42B4-8950-A530C428E2D0}" type="presParOf" srcId="{846B16BF-6B19-4B39-B627-67FE2F2762A8}" destId="{9C0A9AF2-5483-4CDB-8AC8-0519A1447AF3}" srcOrd="1" destOrd="0" presId="urn:microsoft.com/office/officeart/2008/layout/LinedList"/>
    <dgm:cxn modelId="{7002F801-4223-4AB4-94F6-09915CABA4DB}" type="presParOf" srcId="{9C0A9AF2-5483-4CDB-8AC8-0519A1447AF3}" destId="{AF5E8BB7-540F-47EC-B62F-C24302F94200}" srcOrd="0" destOrd="0" presId="urn:microsoft.com/office/officeart/2008/layout/LinedList"/>
    <dgm:cxn modelId="{11D8674A-DDDC-446F-BD76-06765FA92C73}" type="presParOf" srcId="{9C0A9AF2-5483-4CDB-8AC8-0519A1447AF3}" destId="{37D4A2A3-F67E-4D57-B1A4-0E2A2C8DD0C2}" srcOrd="1" destOrd="0" presId="urn:microsoft.com/office/officeart/2008/layout/LinedList"/>
    <dgm:cxn modelId="{C76930D6-2A94-4E1E-BACE-C7C7AC2AD653}" type="presParOf" srcId="{846B16BF-6B19-4B39-B627-67FE2F2762A8}" destId="{18112636-B216-4708-A7CB-843FFEAFC39D}" srcOrd="2" destOrd="0" presId="urn:microsoft.com/office/officeart/2008/layout/LinedList"/>
    <dgm:cxn modelId="{17E72D00-5720-4EF7-A482-673E9A2B6DDE}" type="presParOf" srcId="{846B16BF-6B19-4B39-B627-67FE2F2762A8}" destId="{44E0459F-1FCA-451C-938C-87FC929D1AD3}" srcOrd="3" destOrd="0" presId="urn:microsoft.com/office/officeart/2008/layout/LinedList"/>
    <dgm:cxn modelId="{0DEDDC96-2B8D-452E-B825-6BF8B1F5880B}" type="presParOf" srcId="{44E0459F-1FCA-451C-938C-87FC929D1AD3}" destId="{A7C0E944-3169-48FB-9297-63F44320E66B}" srcOrd="0" destOrd="0" presId="urn:microsoft.com/office/officeart/2008/layout/LinedList"/>
    <dgm:cxn modelId="{F3A708BE-D217-4E3C-A87A-E141D16ECAA7}" type="presParOf" srcId="{44E0459F-1FCA-451C-938C-87FC929D1AD3}" destId="{BED7BD63-D5D5-40CD-AA14-69EF4073AD0A}"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BCF1AF7-9289-4367-98D0-AED5474881F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EE19BA6-2AD1-4884-801D-5F977871DE12}">
      <dgm:prSet/>
      <dgm:spPr/>
      <dgm:t>
        <a:bodyPr/>
        <a:lstStyle/>
        <a:p>
          <a:r>
            <a:rPr lang="en-US" b="0" i="0" baseline="0" dirty="0"/>
            <a:t>Every day, humans are faced with potential challenges.</a:t>
          </a:r>
          <a:endParaRPr lang="en-US" dirty="0"/>
        </a:p>
      </dgm:t>
    </dgm:pt>
    <dgm:pt modelId="{C21F8336-E9E4-48B3-B456-940F2D8F5004}" type="parTrans" cxnId="{98DFFF6E-21BA-4377-86D0-7908EA0E1959}">
      <dgm:prSet/>
      <dgm:spPr/>
      <dgm:t>
        <a:bodyPr/>
        <a:lstStyle/>
        <a:p>
          <a:endParaRPr lang="en-US"/>
        </a:p>
      </dgm:t>
    </dgm:pt>
    <dgm:pt modelId="{B60F385A-1FE5-4CAA-A941-F9051396C0C0}" type="sibTrans" cxnId="{98DFFF6E-21BA-4377-86D0-7908EA0E1959}">
      <dgm:prSet/>
      <dgm:spPr/>
      <dgm:t>
        <a:bodyPr/>
        <a:lstStyle/>
        <a:p>
          <a:endParaRPr lang="en-US"/>
        </a:p>
      </dgm:t>
    </dgm:pt>
    <dgm:pt modelId="{869423FD-4D4B-43A3-AF10-0294EB1B846D}">
      <dgm:prSet/>
      <dgm:spPr/>
      <dgm:t>
        <a:bodyPr/>
        <a:lstStyle/>
        <a:p>
          <a:r>
            <a:rPr lang="en-US" b="0" i="0" baseline="0" dirty="0"/>
            <a:t>Things that are an ordinary and unremarkable part of life for one person may be a significant barrier for someone else. </a:t>
          </a:r>
          <a:endParaRPr lang="en-US" dirty="0"/>
        </a:p>
      </dgm:t>
    </dgm:pt>
    <dgm:pt modelId="{B883D5F5-36BF-4D8C-8E99-FA3B8A0FFA5E}" type="parTrans" cxnId="{79AC3BFD-40D0-49FA-86E9-6C4830E1246A}">
      <dgm:prSet/>
      <dgm:spPr/>
      <dgm:t>
        <a:bodyPr/>
        <a:lstStyle/>
        <a:p>
          <a:endParaRPr lang="en-US"/>
        </a:p>
      </dgm:t>
    </dgm:pt>
    <dgm:pt modelId="{3C54F541-86E8-4F70-82FB-5806F843DD9A}" type="sibTrans" cxnId="{79AC3BFD-40D0-49FA-86E9-6C4830E1246A}">
      <dgm:prSet/>
      <dgm:spPr/>
      <dgm:t>
        <a:bodyPr/>
        <a:lstStyle/>
        <a:p>
          <a:endParaRPr lang="en-US"/>
        </a:p>
      </dgm:t>
    </dgm:pt>
    <dgm:pt modelId="{8DB57330-E520-4CE9-8CBF-1903A0232E76}">
      <dgm:prSet/>
      <dgm:spPr/>
      <dgm:t>
        <a:bodyPr/>
        <a:lstStyle/>
        <a:p>
          <a:r>
            <a:rPr lang="en-US" b="0" i="0" baseline="0" dirty="0"/>
            <a:t>For example, a workplace entrance with stairs may not be noticed by somebody without a disability but would be a significant barrier for a wheelchair user if there is no ramp.</a:t>
          </a:r>
          <a:endParaRPr lang="en-US" dirty="0"/>
        </a:p>
      </dgm:t>
    </dgm:pt>
    <dgm:pt modelId="{EDFF392B-C94A-49A8-B1C8-713D5F0339BF}" type="parTrans" cxnId="{9415B3C9-D1F1-422A-9031-8A8EE46A6ECA}">
      <dgm:prSet/>
      <dgm:spPr/>
      <dgm:t>
        <a:bodyPr/>
        <a:lstStyle/>
        <a:p>
          <a:endParaRPr lang="en-US"/>
        </a:p>
      </dgm:t>
    </dgm:pt>
    <dgm:pt modelId="{4D284F1D-4CA0-470D-B6AF-B37352AA123F}" type="sibTrans" cxnId="{9415B3C9-D1F1-422A-9031-8A8EE46A6ECA}">
      <dgm:prSet/>
      <dgm:spPr/>
      <dgm:t>
        <a:bodyPr/>
        <a:lstStyle/>
        <a:p>
          <a:endParaRPr lang="en-US"/>
        </a:p>
      </dgm:t>
    </dgm:pt>
    <dgm:pt modelId="{54652587-809A-4EED-A5F2-00DF3DE1754B}" type="pres">
      <dgm:prSet presAssocID="{0BCF1AF7-9289-4367-98D0-AED5474881F8}" presName="linear" presStyleCnt="0">
        <dgm:presLayoutVars>
          <dgm:animLvl val="lvl"/>
          <dgm:resizeHandles val="exact"/>
        </dgm:presLayoutVars>
      </dgm:prSet>
      <dgm:spPr/>
    </dgm:pt>
    <dgm:pt modelId="{DE2E53D6-1FC8-47BE-B1FB-3BD645265440}" type="pres">
      <dgm:prSet presAssocID="{1EE19BA6-2AD1-4884-801D-5F977871DE12}" presName="parentText" presStyleLbl="node1" presStyleIdx="0" presStyleCnt="2">
        <dgm:presLayoutVars>
          <dgm:chMax val="0"/>
          <dgm:bulletEnabled val="1"/>
        </dgm:presLayoutVars>
      </dgm:prSet>
      <dgm:spPr/>
    </dgm:pt>
    <dgm:pt modelId="{A6C80DB1-FC81-4E50-89DC-022DFBCE6B64}" type="pres">
      <dgm:prSet presAssocID="{B60F385A-1FE5-4CAA-A941-F9051396C0C0}" presName="spacer" presStyleCnt="0"/>
      <dgm:spPr/>
    </dgm:pt>
    <dgm:pt modelId="{8174D63C-BCFE-49B6-A043-171F7891A6CE}" type="pres">
      <dgm:prSet presAssocID="{869423FD-4D4B-43A3-AF10-0294EB1B846D}" presName="parentText" presStyleLbl="node1" presStyleIdx="1" presStyleCnt="2">
        <dgm:presLayoutVars>
          <dgm:chMax val="0"/>
          <dgm:bulletEnabled val="1"/>
        </dgm:presLayoutVars>
      </dgm:prSet>
      <dgm:spPr/>
    </dgm:pt>
    <dgm:pt modelId="{74FD68F3-B08B-4364-857F-08788FC37634}" type="pres">
      <dgm:prSet presAssocID="{869423FD-4D4B-43A3-AF10-0294EB1B846D}" presName="childText" presStyleLbl="revTx" presStyleIdx="0" presStyleCnt="1">
        <dgm:presLayoutVars>
          <dgm:bulletEnabled val="1"/>
        </dgm:presLayoutVars>
      </dgm:prSet>
      <dgm:spPr/>
    </dgm:pt>
  </dgm:ptLst>
  <dgm:cxnLst>
    <dgm:cxn modelId="{98DFFF6E-21BA-4377-86D0-7908EA0E1959}" srcId="{0BCF1AF7-9289-4367-98D0-AED5474881F8}" destId="{1EE19BA6-2AD1-4884-801D-5F977871DE12}" srcOrd="0" destOrd="0" parTransId="{C21F8336-E9E4-48B3-B456-940F2D8F5004}" sibTransId="{B60F385A-1FE5-4CAA-A941-F9051396C0C0}"/>
    <dgm:cxn modelId="{54180A5A-D0C4-42A6-9EBB-D74D08C6B325}" type="presOf" srcId="{8DB57330-E520-4CE9-8CBF-1903A0232E76}" destId="{74FD68F3-B08B-4364-857F-08788FC37634}" srcOrd="0" destOrd="0" presId="urn:microsoft.com/office/officeart/2005/8/layout/vList2"/>
    <dgm:cxn modelId="{05B35D8F-E129-47F0-A919-F4A92AACCE2E}" type="presOf" srcId="{869423FD-4D4B-43A3-AF10-0294EB1B846D}" destId="{8174D63C-BCFE-49B6-A043-171F7891A6CE}" srcOrd="0" destOrd="0" presId="urn:microsoft.com/office/officeart/2005/8/layout/vList2"/>
    <dgm:cxn modelId="{8847019A-8CFA-4A3A-8479-72D170C25CC2}" type="presOf" srcId="{0BCF1AF7-9289-4367-98D0-AED5474881F8}" destId="{54652587-809A-4EED-A5F2-00DF3DE1754B}" srcOrd="0" destOrd="0" presId="urn:microsoft.com/office/officeart/2005/8/layout/vList2"/>
    <dgm:cxn modelId="{32AA18C9-FF12-4CA5-AB13-87C1F8CB01E5}" type="presOf" srcId="{1EE19BA6-2AD1-4884-801D-5F977871DE12}" destId="{DE2E53D6-1FC8-47BE-B1FB-3BD645265440}" srcOrd="0" destOrd="0" presId="urn:microsoft.com/office/officeart/2005/8/layout/vList2"/>
    <dgm:cxn modelId="{9415B3C9-D1F1-422A-9031-8A8EE46A6ECA}" srcId="{869423FD-4D4B-43A3-AF10-0294EB1B846D}" destId="{8DB57330-E520-4CE9-8CBF-1903A0232E76}" srcOrd="0" destOrd="0" parTransId="{EDFF392B-C94A-49A8-B1C8-713D5F0339BF}" sibTransId="{4D284F1D-4CA0-470D-B6AF-B37352AA123F}"/>
    <dgm:cxn modelId="{79AC3BFD-40D0-49FA-86E9-6C4830E1246A}" srcId="{0BCF1AF7-9289-4367-98D0-AED5474881F8}" destId="{869423FD-4D4B-43A3-AF10-0294EB1B846D}" srcOrd="1" destOrd="0" parTransId="{B883D5F5-36BF-4D8C-8E99-FA3B8A0FFA5E}" sibTransId="{3C54F541-86E8-4F70-82FB-5806F843DD9A}"/>
    <dgm:cxn modelId="{7D8F1252-5C89-46F3-B1A9-FCD0838AB018}" type="presParOf" srcId="{54652587-809A-4EED-A5F2-00DF3DE1754B}" destId="{DE2E53D6-1FC8-47BE-B1FB-3BD645265440}" srcOrd="0" destOrd="0" presId="urn:microsoft.com/office/officeart/2005/8/layout/vList2"/>
    <dgm:cxn modelId="{F1A70F36-CBAE-48E7-97D4-B10EA044B4BB}" type="presParOf" srcId="{54652587-809A-4EED-A5F2-00DF3DE1754B}" destId="{A6C80DB1-FC81-4E50-89DC-022DFBCE6B64}" srcOrd="1" destOrd="0" presId="urn:microsoft.com/office/officeart/2005/8/layout/vList2"/>
    <dgm:cxn modelId="{A8728DB6-E8ED-43CA-B8FC-FAB5A7599F8D}" type="presParOf" srcId="{54652587-809A-4EED-A5F2-00DF3DE1754B}" destId="{8174D63C-BCFE-49B6-A043-171F7891A6CE}" srcOrd="2" destOrd="0" presId="urn:microsoft.com/office/officeart/2005/8/layout/vList2"/>
    <dgm:cxn modelId="{7F671191-460F-415A-BABC-259B995E50DB}" type="presParOf" srcId="{54652587-809A-4EED-A5F2-00DF3DE1754B}" destId="{74FD68F3-B08B-4364-857F-08788FC37634}"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9C6322-C9E2-4083-8633-B4A3E795AF21}">
      <dsp:nvSpPr>
        <dsp:cNvPr id="0" name=""/>
        <dsp:cNvSpPr/>
      </dsp:nvSpPr>
      <dsp:spPr>
        <a:xfrm>
          <a:off x="0" y="46949"/>
          <a:ext cx="11317287" cy="5516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Understand and define intersectionality.</a:t>
          </a:r>
        </a:p>
      </dsp:txBody>
      <dsp:txXfrm>
        <a:off x="26930" y="73879"/>
        <a:ext cx="11263427" cy="497795"/>
      </dsp:txXfrm>
    </dsp:sp>
    <dsp:sp modelId="{2D526DAE-28C2-481A-94CA-E872FB086A19}">
      <dsp:nvSpPr>
        <dsp:cNvPr id="0" name=""/>
        <dsp:cNvSpPr/>
      </dsp:nvSpPr>
      <dsp:spPr>
        <a:xfrm>
          <a:off x="0" y="664844"/>
          <a:ext cx="11317287" cy="5516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Describe intersectional aspects of identity.</a:t>
          </a:r>
        </a:p>
      </dsp:txBody>
      <dsp:txXfrm>
        <a:off x="26930" y="691774"/>
        <a:ext cx="11263427" cy="497795"/>
      </dsp:txXfrm>
    </dsp:sp>
    <dsp:sp modelId="{4AB2D18B-6160-434D-AAD6-42B7A6026F79}">
      <dsp:nvSpPr>
        <dsp:cNvPr id="0" name=""/>
        <dsp:cNvSpPr/>
      </dsp:nvSpPr>
      <dsp:spPr>
        <a:xfrm>
          <a:off x="0" y="1282739"/>
          <a:ext cx="11317287" cy="5516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Discuss identity in a sensitive manner. </a:t>
          </a:r>
        </a:p>
      </dsp:txBody>
      <dsp:txXfrm>
        <a:off x="26930" y="1309669"/>
        <a:ext cx="11263427" cy="497795"/>
      </dsp:txXfrm>
    </dsp:sp>
    <dsp:sp modelId="{E153DF07-CB9B-4A39-ADEC-F2AE9CE07901}">
      <dsp:nvSpPr>
        <dsp:cNvPr id="0" name=""/>
        <dsp:cNvSpPr/>
      </dsp:nvSpPr>
      <dsp:spPr>
        <a:xfrm>
          <a:off x="0" y="1900634"/>
          <a:ext cx="11317287" cy="5516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Recognize the role intersectionality plays in the workplace.</a:t>
          </a:r>
        </a:p>
      </dsp:txBody>
      <dsp:txXfrm>
        <a:off x="26930" y="1927564"/>
        <a:ext cx="11263427" cy="497795"/>
      </dsp:txXfrm>
    </dsp:sp>
    <dsp:sp modelId="{C1B806AC-C685-4170-8E68-A0F696BFE105}">
      <dsp:nvSpPr>
        <dsp:cNvPr id="0" name=""/>
        <dsp:cNvSpPr/>
      </dsp:nvSpPr>
      <dsp:spPr>
        <a:xfrm>
          <a:off x="0" y="2518530"/>
          <a:ext cx="11317287" cy="5516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Appreciate how individual needs may differ due to intersectional identities.</a:t>
          </a:r>
        </a:p>
      </dsp:txBody>
      <dsp:txXfrm>
        <a:off x="26930" y="2545460"/>
        <a:ext cx="11263427" cy="497795"/>
      </dsp:txXfrm>
    </dsp:sp>
    <dsp:sp modelId="{FE877E73-046D-471E-BFE5-67F77F77267E}">
      <dsp:nvSpPr>
        <dsp:cNvPr id="0" name=""/>
        <dsp:cNvSpPr/>
      </dsp:nvSpPr>
      <dsp:spPr>
        <a:xfrm>
          <a:off x="0" y="3136425"/>
          <a:ext cx="11317287" cy="5516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Evaluate and offer suggestions to make the workplace safer for all identities.</a:t>
          </a:r>
        </a:p>
      </dsp:txBody>
      <dsp:txXfrm>
        <a:off x="26930" y="3163355"/>
        <a:ext cx="11263427" cy="497795"/>
      </dsp:txXfrm>
    </dsp:sp>
    <dsp:sp modelId="{1C0AB458-F4DD-49B2-9F08-82B34C1BF8D6}">
      <dsp:nvSpPr>
        <dsp:cNvPr id="0" name=""/>
        <dsp:cNvSpPr/>
      </dsp:nvSpPr>
      <dsp:spPr>
        <a:xfrm>
          <a:off x="0" y="3754320"/>
          <a:ext cx="11317287" cy="5516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Create and embrace a safe and welcoming environment in the workplace and beyond.</a:t>
          </a:r>
        </a:p>
      </dsp:txBody>
      <dsp:txXfrm>
        <a:off x="26930" y="3781250"/>
        <a:ext cx="11263427" cy="4977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25C57B-6D09-4C75-81D6-AEDD98518BF1}">
      <dsp:nvSpPr>
        <dsp:cNvPr id="0" name=""/>
        <dsp:cNvSpPr/>
      </dsp:nvSpPr>
      <dsp:spPr>
        <a:xfrm>
          <a:off x="0" y="2210"/>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5D99D0-7F9F-4463-9854-9D0222D23AAF}">
      <dsp:nvSpPr>
        <dsp:cNvPr id="0" name=""/>
        <dsp:cNvSpPr/>
      </dsp:nvSpPr>
      <dsp:spPr>
        <a:xfrm>
          <a:off x="0" y="2210"/>
          <a:ext cx="11317504" cy="753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baseline="0" dirty="0"/>
            <a:t>Do you have to think about physical challenges when exiting your home and entering your workplace?</a:t>
          </a:r>
          <a:endParaRPr lang="en-US" sz="2100" kern="1200" dirty="0"/>
        </a:p>
      </dsp:txBody>
      <dsp:txXfrm>
        <a:off x="0" y="2210"/>
        <a:ext cx="11317504" cy="753812"/>
      </dsp:txXfrm>
    </dsp:sp>
    <dsp:sp modelId="{D0D48694-3F3E-44B1-A9B6-95D05B597EEB}">
      <dsp:nvSpPr>
        <dsp:cNvPr id="0" name=""/>
        <dsp:cNvSpPr/>
      </dsp:nvSpPr>
      <dsp:spPr>
        <a:xfrm>
          <a:off x="0" y="756023"/>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0C0737-891C-493C-A3C5-942BCAEBCC4B}">
      <dsp:nvSpPr>
        <dsp:cNvPr id="0" name=""/>
        <dsp:cNvSpPr/>
      </dsp:nvSpPr>
      <dsp:spPr>
        <a:xfrm>
          <a:off x="0" y="756023"/>
          <a:ext cx="11317504" cy="753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baseline="0" dirty="0"/>
            <a:t>Do you worry about sourcing meals for you (and your household) on a daily basis?</a:t>
          </a:r>
          <a:endParaRPr lang="en-US" sz="2100" kern="1200" dirty="0"/>
        </a:p>
      </dsp:txBody>
      <dsp:txXfrm>
        <a:off x="0" y="756023"/>
        <a:ext cx="11317504" cy="753812"/>
      </dsp:txXfrm>
    </dsp:sp>
    <dsp:sp modelId="{C49759D7-271F-4F8F-9593-55BEF0FAAD8D}">
      <dsp:nvSpPr>
        <dsp:cNvPr id="0" name=""/>
        <dsp:cNvSpPr/>
      </dsp:nvSpPr>
      <dsp:spPr>
        <a:xfrm>
          <a:off x="0" y="1509836"/>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E3F32A-EB86-4B8B-93D4-0DF16534F195}">
      <dsp:nvSpPr>
        <dsp:cNvPr id="0" name=""/>
        <dsp:cNvSpPr/>
      </dsp:nvSpPr>
      <dsp:spPr>
        <a:xfrm>
          <a:off x="0" y="1509836"/>
          <a:ext cx="11317504" cy="753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baseline="0" dirty="0"/>
            <a:t>Are you limited in your career choices due to education or unchangeable factors?</a:t>
          </a:r>
          <a:endParaRPr lang="en-US" sz="2100" kern="1200" dirty="0"/>
        </a:p>
      </dsp:txBody>
      <dsp:txXfrm>
        <a:off x="0" y="1509836"/>
        <a:ext cx="11317504" cy="753812"/>
      </dsp:txXfrm>
    </dsp:sp>
    <dsp:sp modelId="{48F0D8A7-4010-40BD-BA4D-A7B32EDD5354}">
      <dsp:nvSpPr>
        <dsp:cNvPr id="0" name=""/>
        <dsp:cNvSpPr/>
      </dsp:nvSpPr>
      <dsp:spPr>
        <a:xfrm>
          <a:off x="0" y="2263649"/>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28FDD5-E83F-4BAD-AC8B-1538180FDD84}">
      <dsp:nvSpPr>
        <dsp:cNvPr id="0" name=""/>
        <dsp:cNvSpPr/>
      </dsp:nvSpPr>
      <dsp:spPr>
        <a:xfrm>
          <a:off x="0" y="2263649"/>
          <a:ext cx="11317504" cy="753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baseline="0" dirty="0"/>
            <a:t>Do you worry about judgement when introducing or mentioning your partner or family?</a:t>
          </a:r>
          <a:endParaRPr lang="en-US" sz="2100" kern="1200" dirty="0"/>
        </a:p>
      </dsp:txBody>
      <dsp:txXfrm>
        <a:off x="0" y="2263649"/>
        <a:ext cx="11317504" cy="753812"/>
      </dsp:txXfrm>
    </dsp:sp>
    <dsp:sp modelId="{7D05E369-50EE-4E61-A0DE-AA7324CC1218}">
      <dsp:nvSpPr>
        <dsp:cNvPr id="0" name=""/>
        <dsp:cNvSpPr/>
      </dsp:nvSpPr>
      <dsp:spPr>
        <a:xfrm>
          <a:off x="0" y="3017462"/>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E2869C-9E05-43BF-BFC2-F5BF4FA14D8E}">
      <dsp:nvSpPr>
        <dsp:cNvPr id="0" name=""/>
        <dsp:cNvSpPr/>
      </dsp:nvSpPr>
      <dsp:spPr>
        <a:xfrm>
          <a:off x="0" y="3017462"/>
          <a:ext cx="11317504" cy="753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baseline="0" dirty="0"/>
            <a:t>Are you confident you will still have stable housing a year from now?</a:t>
          </a:r>
          <a:endParaRPr lang="en-US" sz="2100" kern="1200" dirty="0"/>
        </a:p>
      </dsp:txBody>
      <dsp:txXfrm>
        <a:off x="0" y="3017462"/>
        <a:ext cx="11317504" cy="753812"/>
      </dsp:txXfrm>
    </dsp:sp>
    <dsp:sp modelId="{0D22AE6F-5FC4-4689-A18F-0A8405D6FC93}">
      <dsp:nvSpPr>
        <dsp:cNvPr id="0" name=""/>
        <dsp:cNvSpPr/>
      </dsp:nvSpPr>
      <dsp:spPr>
        <a:xfrm>
          <a:off x="0" y="3771275"/>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6F9A52-5E9B-4484-9422-93D8826329ED}">
      <dsp:nvSpPr>
        <dsp:cNvPr id="0" name=""/>
        <dsp:cNvSpPr/>
      </dsp:nvSpPr>
      <dsp:spPr>
        <a:xfrm>
          <a:off x="0" y="3771275"/>
          <a:ext cx="11317504" cy="753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baseline="0" dirty="0"/>
            <a:t>Do you always have a loved one to talk to if you are in need or have had a rough day?</a:t>
          </a:r>
          <a:endParaRPr lang="en-US" sz="2100" kern="1200" dirty="0"/>
        </a:p>
      </dsp:txBody>
      <dsp:txXfrm>
        <a:off x="0" y="3771275"/>
        <a:ext cx="11317504" cy="75381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5DDAAD-EE6F-4E3D-A3A3-7A6A0182B62E}">
      <dsp:nvSpPr>
        <dsp:cNvPr id="0" name=""/>
        <dsp:cNvSpPr/>
      </dsp:nvSpPr>
      <dsp:spPr>
        <a:xfrm>
          <a:off x="45656" y="1900031"/>
          <a:ext cx="1486209" cy="148620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3F81C3-3249-4172-BCD4-385B5A766270}">
      <dsp:nvSpPr>
        <dsp:cNvPr id="0" name=""/>
        <dsp:cNvSpPr/>
      </dsp:nvSpPr>
      <dsp:spPr>
        <a:xfrm>
          <a:off x="357760" y="2212135"/>
          <a:ext cx="862001" cy="862001"/>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6D9759-A92B-4AA4-9F46-38C0FC5EE51E}">
      <dsp:nvSpPr>
        <dsp:cNvPr id="0" name=""/>
        <dsp:cNvSpPr/>
      </dsp:nvSpPr>
      <dsp:spPr>
        <a:xfrm>
          <a:off x="1850339" y="1900031"/>
          <a:ext cx="3503208" cy="1486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Each person has different needs, and intersectional identities can impact an individual’s ability to have those needs met.</a:t>
          </a:r>
        </a:p>
      </dsp:txBody>
      <dsp:txXfrm>
        <a:off x="1850339" y="1900031"/>
        <a:ext cx="3503208" cy="1486209"/>
      </dsp:txXfrm>
    </dsp:sp>
    <dsp:sp modelId="{552FDBAC-DA2B-4CED-984F-61ED778432D2}">
      <dsp:nvSpPr>
        <dsp:cNvPr id="0" name=""/>
        <dsp:cNvSpPr/>
      </dsp:nvSpPr>
      <dsp:spPr>
        <a:xfrm>
          <a:off x="5963955" y="1900031"/>
          <a:ext cx="1486209" cy="148620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69E6F0-0102-486B-9477-BEF0D733F188}">
      <dsp:nvSpPr>
        <dsp:cNvPr id="0" name=""/>
        <dsp:cNvSpPr/>
      </dsp:nvSpPr>
      <dsp:spPr>
        <a:xfrm>
          <a:off x="6276059" y="2212135"/>
          <a:ext cx="862001" cy="862001"/>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D0D072-2412-4380-82B1-F2A5880C4A32}">
      <dsp:nvSpPr>
        <dsp:cNvPr id="0" name=""/>
        <dsp:cNvSpPr/>
      </dsp:nvSpPr>
      <dsp:spPr>
        <a:xfrm>
          <a:off x="7768639" y="1900031"/>
          <a:ext cx="3503208" cy="1486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This activity involves examining the same daily considerations, but from another person’s perspective.</a:t>
          </a:r>
          <a:endParaRPr lang="en-CA" sz="2400" kern="1200" dirty="0"/>
        </a:p>
      </dsp:txBody>
      <dsp:txXfrm>
        <a:off x="7768639" y="1900031"/>
        <a:ext cx="3503208" cy="148620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F5F6EA-9742-4224-8FC3-AFB035ED9042}">
      <dsp:nvSpPr>
        <dsp:cNvPr id="0" name=""/>
        <dsp:cNvSpPr/>
      </dsp:nvSpPr>
      <dsp:spPr>
        <a:xfrm>
          <a:off x="-5353690" y="-826112"/>
          <a:ext cx="6423807" cy="6423807"/>
        </a:xfrm>
        <a:prstGeom prst="blockArc">
          <a:avLst>
            <a:gd name="adj1" fmla="val 18900000"/>
            <a:gd name="adj2" fmla="val 2700000"/>
            <a:gd name="adj3" fmla="val 336"/>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9303004-E1A2-4169-92FA-0B6F0338C39A}">
      <dsp:nvSpPr>
        <dsp:cNvPr id="0" name=""/>
        <dsp:cNvSpPr/>
      </dsp:nvSpPr>
      <dsp:spPr>
        <a:xfrm>
          <a:off x="877136" y="681668"/>
          <a:ext cx="10415197" cy="136314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1997" tIns="71120" rIns="71120" bIns="71120" numCol="1" spcCol="1270" anchor="ctr" anchorCtr="0">
          <a:noAutofit/>
        </a:bodyPr>
        <a:lstStyle/>
        <a:p>
          <a:pPr marL="0" lvl="0" indent="0" algn="l" defTabSz="1244600">
            <a:lnSpc>
              <a:spcPct val="90000"/>
            </a:lnSpc>
            <a:spcBef>
              <a:spcPct val="0"/>
            </a:spcBef>
            <a:spcAft>
              <a:spcPct val="35000"/>
            </a:spcAft>
            <a:buNone/>
          </a:pPr>
          <a:r>
            <a:rPr lang="en-US" sz="2800" b="0" i="0" kern="1200" baseline="0" dirty="0"/>
            <a:t>Answer the questions based on the identity flower you have been given.</a:t>
          </a:r>
          <a:endParaRPr lang="en-CA" sz="2800" kern="1200" dirty="0"/>
        </a:p>
      </dsp:txBody>
      <dsp:txXfrm>
        <a:off x="877136" y="681668"/>
        <a:ext cx="10415197" cy="1363145"/>
      </dsp:txXfrm>
    </dsp:sp>
    <dsp:sp modelId="{87934656-40F5-4F8D-9C1D-26954ADF7729}">
      <dsp:nvSpPr>
        <dsp:cNvPr id="0" name=""/>
        <dsp:cNvSpPr/>
      </dsp:nvSpPr>
      <dsp:spPr>
        <a:xfrm>
          <a:off x="25170" y="511275"/>
          <a:ext cx="1703932" cy="17039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70811C-98BE-41EE-852E-BB018F9EB70C}">
      <dsp:nvSpPr>
        <dsp:cNvPr id="0" name=""/>
        <dsp:cNvSpPr/>
      </dsp:nvSpPr>
      <dsp:spPr>
        <a:xfrm>
          <a:off x="877136" y="2726768"/>
          <a:ext cx="10415197" cy="136314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1997"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t>Avoid relying on stereotypes. Instead, genuinely consider how the aspects of identity may impact this person’s life.</a:t>
          </a:r>
        </a:p>
      </dsp:txBody>
      <dsp:txXfrm>
        <a:off x="877136" y="2726768"/>
        <a:ext cx="10415197" cy="1363145"/>
      </dsp:txXfrm>
    </dsp:sp>
    <dsp:sp modelId="{233AD66B-5FCB-4999-A749-5C716EC37963}">
      <dsp:nvSpPr>
        <dsp:cNvPr id="0" name=""/>
        <dsp:cNvSpPr/>
      </dsp:nvSpPr>
      <dsp:spPr>
        <a:xfrm>
          <a:off x="25170" y="2556375"/>
          <a:ext cx="1703932" cy="17039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1712F5-25A6-4AE3-8327-1549C2A08FDA}">
      <dsp:nvSpPr>
        <dsp:cNvPr id="0" name=""/>
        <dsp:cNvSpPr/>
      </dsp:nvSpPr>
      <dsp:spPr>
        <a:xfrm>
          <a:off x="992" y="858805"/>
          <a:ext cx="3482578" cy="22114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7E424E-B4FB-446E-AE6B-3271A3328F05}">
      <dsp:nvSpPr>
        <dsp:cNvPr id="0" name=""/>
        <dsp:cNvSpPr/>
      </dsp:nvSpPr>
      <dsp:spPr>
        <a:xfrm>
          <a:off x="387945" y="1226411"/>
          <a:ext cx="3482578" cy="221143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Did anything surprise you about these activities? </a:t>
          </a:r>
        </a:p>
      </dsp:txBody>
      <dsp:txXfrm>
        <a:off x="452716" y="1291182"/>
        <a:ext cx="3353036" cy="2081895"/>
      </dsp:txXfrm>
    </dsp:sp>
    <dsp:sp modelId="{661192EB-53B7-400F-8758-51DA57481734}">
      <dsp:nvSpPr>
        <dsp:cNvPr id="0" name=""/>
        <dsp:cNvSpPr/>
      </dsp:nvSpPr>
      <dsp:spPr>
        <a:xfrm>
          <a:off x="4257476" y="858805"/>
          <a:ext cx="3482578" cy="22114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375D33-BE37-4D37-8406-7D15639C6DDC}">
      <dsp:nvSpPr>
        <dsp:cNvPr id="0" name=""/>
        <dsp:cNvSpPr/>
      </dsp:nvSpPr>
      <dsp:spPr>
        <a:xfrm>
          <a:off x="4644429" y="1226411"/>
          <a:ext cx="3482578" cy="221143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Did anything come up that you had not considered before?</a:t>
          </a:r>
        </a:p>
      </dsp:txBody>
      <dsp:txXfrm>
        <a:off x="4709200" y="1291182"/>
        <a:ext cx="3353036" cy="208189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200DE5-A485-45CE-966C-337F8105B0E2}">
      <dsp:nvSpPr>
        <dsp:cNvPr id="0" name=""/>
        <dsp:cNvSpPr/>
      </dsp:nvSpPr>
      <dsp:spPr>
        <a:xfrm>
          <a:off x="0" y="41692"/>
          <a:ext cx="11317504" cy="1272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0" i="0" kern="1200" baseline="0" dirty="0"/>
            <a:t>Some people feel shame and guilt to discover their identity grants them advantages when others struggle. </a:t>
          </a:r>
          <a:endParaRPr lang="en-US" sz="3200" kern="1200" dirty="0"/>
        </a:p>
      </dsp:txBody>
      <dsp:txXfrm>
        <a:off x="62141" y="103833"/>
        <a:ext cx="11193222" cy="1148678"/>
      </dsp:txXfrm>
    </dsp:sp>
    <dsp:sp modelId="{B339D817-E352-4C50-8A48-A5B40B6573E3}">
      <dsp:nvSpPr>
        <dsp:cNvPr id="0" name=""/>
        <dsp:cNvSpPr/>
      </dsp:nvSpPr>
      <dsp:spPr>
        <a:xfrm>
          <a:off x="0" y="1406812"/>
          <a:ext cx="11317504" cy="1272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0" i="0" kern="1200" baseline="0" dirty="0"/>
            <a:t>This can manifest as rage and manipulation directed back at marginalized people. </a:t>
          </a:r>
          <a:endParaRPr lang="en-US" sz="3200" kern="1200" dirty="0"/>
        </a:p>
      </dsp:txBody>
      <dsp:txXfrm>
        <a:off x="62141" y="1468953"/>
        <a:ext cx="11193222" cy="1148678"/>
      </dsp:txXfrm>
    </dsp:sp>
    <dsp:sp modelId="{1B0FAB8C-56C5-4FF6-9187-5AD7E7934B60}">
      <dsp:nvSpPr>
        <dsp:cNvPr id="0" name=""/>
        <dsp:cNvSpPr/>
      </dsp:nvSpPr>
      <dsp:spPr>
        <a:xfrm>
          <a:off x="0" y="2771932"/>
          <a:ext cx="11317504" cy="1272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0" i="0" kern="1200" baseline="0" dirty="0"/>
            <a:t>An example of this is the concept of “white women’s tears.”</a:t>
          </a:r>
          <a:endParaRPr lang="en-US" sz="3200" kern="1200" dirty="0"/>
        </a:p>
      </dsp:txBody>
      <dsp:txXfrm>
        <a:off x="62141" y="2834073"/>
        <a:ext cx="11193222" cy="114867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BA799F-9D24-4522-84BE-06440B157088}">
      <dsp:nvSpPr>
        <dsp:cNvPr id="0" name=""/>
        <dsp:cNvSpPr/>
      </dsp:nvSpPr>
      <dsp:spPr>
        <a:xfrm>
          <a:off x="0" y="3422433"/>
          <a:ext cx="11317504" cy="112331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baseline="0" dirty="0"/>
            <a:t>This tactic diverts attention from the impact of racism to the emotions of the privileged individual. </a:t>
          </a:r>
          <a:endParaRPr lang="en-US" sz="2000" kern="1200" dirty="0"/>
        </a:p>
      </dsp:txBody>
      <dsp:txXfrm>
        <a:off x="0" y="3422433"/>
        <a:ext cx="11317504" cy="1123319"/>
      </dsp:txXfrm>
    </dsp:sp>
    <dsp:sp modelId="{F1BD50E7-F52A-46B1-92BE-23AB42BAB043}">
      <dsp:nvSpPr>
        <dsp:cNvPr id="0" name=""/>
        <dsp:cNvSpPr/>
      </dsp:nvSpPr>
      <dsp:spPr>
        <a:xfrm rot="10800000">
          <a:off x="0" y="1711618"/>
          <a:ext cx="11317504" cy="1727664"/>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baseline="0" dirty="0"/>
            <a:t>“These weaponized tears, which result in Black people being silenced and ‘white women avoiding accountability and gaining sympathy,’ contribute to the concept of white supremacy, framing white women’s needs as the most important regardless of the situation.”</a:t>
          </a:r>
          <a:endParaRPr lang="en-US" sz="2000" kern="1200" dirty="0"/>
        </a:p>
      </dsp:txBody>
      <dsp:txXfrm rot="10800000">
        <a:off x="0" y="1711618"/>
        <a:ext cx="11317504" cy="1122584"/>
      </dsp:txXfrm>
    </dsp:sp>
    <dsp:sp modelId="{D81C0C3E-2F98-4474-BE2C-6EDBFD674717}">
      <dsp:nvSpPr>
        <dsp:cNvPr id="0" name=""/>
        <dsp:cNvSpPr/>
      </dsp:nvSpPr>
      <dsp:spPr>
        <a:xfrm rot="10800000">
          <a:off x="0" y="803"/>
          <a:ext cx="11317504" cy="1727664"/>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dirty="0"/>
            <a:t>“White women’s tears are particularly potent as they are ‘attached to the idea of femininity’ and the ‘notion that white women need protection.’”</a:t>
          </a:r>
        </a:p>
      </dsp:txBody>
      <dsp:txXfrm rot="10800000">
        <a:off x="0" y="803"/>
        <a:ext cx="11317504" cy="112258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5DDAAD-EE6F-4E3D-A3A3-7A6A0182B62E}">
      <dsp:nvSpPr>
        <dsp:cNvPr id="0" name=""/>
        <dsp:cNvSpPr/>
      </dsp:nvSpPr>
      <dsp:spPr>
        <a:xfrm>
          <a:off x="45656" y="1900031"/>
          <a:ext cx="1486209" cy="148620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3F81C3-3249-4172-BCD4-385B5A766270}">
      <dsp:nvSpPr>
        <dsp:cNvPr id="0" name=""/>
        <dsp:cNvSpPr/>
      </dsp:nvSpPr>
      <dsp:spPr>
        <a:xfrm>
          <a:off x="357760" y="2212135"/>
          <a:ext cx="862001" cy="86200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6D9759-A92B-4AA4-9F46-38C0FC5EE51E}">
      <dsp:nvSpPr>
        <dsp:cNvPr id="0" name=""/>
        <dsp:cNvSpPr/>
      </dsp:nvSpPr>
      <dsp:spPr>
        <a:xfrm>
          <a:off x="1850339" y="1900031"/>
          <a:ext cx="3503208" cy="1486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dirty="0"/>
            <a:t>Can you think of a time when a conversation about bias or discrimination became centered on the emotions of a person who was not directly affected? How might shifting the focus in that way affect the conversation?</a:t>
          </a:r>
        </a:p>
      </dsp:txBody>
      <dsp:txXfrm>
        <a:off x="1850339" y="1900031"/>
        <a:ext cx="3503208" cy="1486209"/>
      </dsp:txXfrm>
    </dsp:sp>
    <dsp:sp modelId="{715DA787-7489-4BAD-A9C4-DE06956417BA}">
      <dsp:nvSpPr>
        <dsp:cNvPr id="0" name=""/>
        <dsp:cNvSpPr/>
      </dsp:nvSpPr>
      <dsp:spPr>
        <a:xfrm>
          <a:off x="5963955" y="1900031"/>
          <a:ext cx="1486209" cy="148620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6FFEFB-08FC-4E68-8B55-EDCC6F9A377D}">
      <dsp:nvSpPr>
        <dsp:cNvPr id="0" name=""/>
        <dsp:cNvSpPr/>
      </dsp:nvSpPr>
      <dsp:spPr>
        <a:xfrm>
          <a:off x="6276059" y="2212135"/>
          <a:ext cx="862001" cy="86200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13C151-8BC8-466D-A129-22190A86AB8C}">
      <dsp:nvSpPr>
        <dsp:cNvPr id="0" name=""/>
        <dsp:cNvSpPr/>
      </dsp:nvSpPr>
      <dsp:spPr>
        <a:xfrm>
          <a:off x="7768639" y="1900031"/>
          <a:ext cx="3503208" cy="1486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dirty="0"/>
            <a:t>What steps can workplace leaders and employees take to build cultures where accountability conversations are handled constructively, even when emotions arise?</a:t>
          </a:r>
        </a:p>
      </dsp:txBody>
      <dsp:txXfrm>
        <a:off x="7768639" y="1900031"/>
        <a:ext cx="3503208" cy="148620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F146F7-D9B4-4B22-9642-03566C64E2AD}">
      <dsp:nvSpPr>
        <dsp:cNvPr id="0" name=""/>
        <dsp:cNvSpPr/>
      </dsp:nvSpPr>
      <dsp:spPr>
        <a:xfrm>
          <a:off x="0" y="552"/>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425330-5344-4A95-961F-DA67616C5634}">
      <dsp:nvSpPr>
        <dsp:cNvPr id="0" name=""/>
        <dsp:cNvSpPr/>
      </dsp:nvSpPr>
      <dsp:spPr>
        <a:xfrm>
          <a:off x="0" y="552"/>
          <a:ext cx="11317504" cy="905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0" i="0" kern="1200" baseline="0" dirty="0"/>
            <a:t>In 2020, the “Black Lives Matter” movement took off across North America and the world. </a:t>
          </a:r>
          <a:endParaRPr lang="en-US" sz="2500" kern="1200" dirty="0"/>
        </a:p>
      </dsp:txBody>
      <dsp:txXfrm>
        <a:off x="0" y="552"/>
        <a:ext cx="11317504" cy="905238"/>
      </dsp:txXfrm>
    </dsp:sp>
    <dsp:sp modelId="{BAF7AB99-41F8-49CA-A86B-1A709290D95A}">
      <dsp:nvSpPr>
        <dsp:cNvPr id="0" name=""/>
        <dsp:cNvSpPr/>
      </dsp:nvSpPr>
      <dsp:spPr>
        <a:xfrm>
          <a:off x="0" y="905791"/>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D07927-6BE0-406D-8B60-D300B542C279}">
      <dsp:nvSpPr>
        <dsp:cNvPr id="0" name=""/>
        <dsp:cNvSpPr/>
      </dsp:nvSpPr>
      <dsp:spPr>
        <a:xfrm>
          <a:off x="0" y="905791"/>
          <a:ext cx="11317504" cy="905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0" i="0" kern="1200" baseline="0" dirty="0"/>
            <a:t>The movement was founded to bring attention to the high number of deaths Black people face at the hands of police. </a:t>
          </a:r>
          <a:endParaRPr lang="en-US" sz="2500" kern="1200" dirty="0"/>
        </a:p>
      </dsp:txBody>
      <dsp:txXfrm>
        <a:off x="0" y="905791"/>
        <a:ext cx="11317504" cy="905238"/>
      </dsp:txXfrm>
    </dsp:sp>
    <dsp:sp modelId="{3770F0B8-D013-4924-9048-F1660791D5AA}">
      <dsp:nvSpPr>
        <dsp:cNvPr id="0" name=""/>
        <dsp:cNvSpPr/>
      </dsp:nvSpPr>
      <dsp:spPr>
        <a:xfrm>
          <a:off x="0" y="1811030"/>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C282D4-6AD4-49CB-9877-5E1DA32DE3D7}">
      <dsp:nvSpPr>
        <dsp:cNvPr id="0" name=""/>
        <dsp:cNvSpPr/>
      </dsp:nvSpPr>
      <dsp:spPr>
        <a:xfrm>
          <a:off x="0" y="1811030"/>
          <a:ext cx="11317504" cy="905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0" i="0" kern="1200" baseline="0" dirty="0"/>
            <a:t>The phrase “all lives matter” sprang up as a response, as some people claimed that the BLM movement suggested that only Black lives matter. </a:t>
          </a:r>
          <a:endParaRPr lang="en-US" sz="2500" kern="1200" dirty="0"/>
        </a:p>
      </dsp:txBody>
      <dsp:txXfrm>
        <a:off x="0" y="1811030"/>
        <a:ext cx="11317504" cy="905238"/>
      </dsp:txXfrm>
    </dsp:sp>
    <dsp:sp modelId="{93078DDD-A30E-4D58-BE28-36AF609D51C5}">
      <dsp:nvSpPr>
        <dsp:cNvPr id="0" name=""/>
        <dsp:cNvSpPr/>
      </dsp:nvSpPr>
      <dsp:spPr>
        <a:xfrm>
          <a:off x="0" y="2716268"/>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5CF8849-2ACE-432A-801F-C9B38C058ADE}">
      <dsp:nvSpPr>
        <dsp:cNvPr id="0" name=""/>
        <dsp:cNvSpPr/>
      </dsp:nvSpPr>
      <dsp:spPr>
        <a:xfrm>
          <a:off x="0" y="2716268"/>
          <a:ext cx="11317504" cy="905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0" i="0" kern="1200" baseline="0" dirty="0"/>
            <a:t>However, these phrases are not in competition. </a:t>
          </a:r>
          <a:endParaRPr lang="en-US" sz="2500" kern="1200" dirty="0"/>
        </a:p>
      </dsp:txBody>
      <dsp:txXfrm>
        <a:off x="0" y="2716268"/>
        <a:ext cx="11317504" cy="905238"/>
      </dsp:txXfrm>
    </dsp:sp>
    <dsp:sp modelId="{688CA559-E78A-4FC5-9F7D-3E9E0688D9D2}">
      <dsp:nvSpPr>
        <dsp:cNvPr id="0" name=""/>
        <dsp:cNvSpPr/>
      </dsp:nvSpPr>
      <dsp:spPr>
        <a:xfrm>
          <a:off x="0" y="3621507"/>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F8A3A7-327B-4F30-B6CB-139A69B027D7}">
      <dsp:nvSpPr>
        <dsp:cNvPr id="0" name=""/>
        <dsp:cNvSpPr/>
      </dsp:nvSpPr>
      <dsp:spPr>
        <a:xfrm>
          <a:off x="0" y="3621507"/>
          <a:ext cx="11317504" cy="905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0" i="0" kern="1200" baseline="0" dirty="0"/>
            <a:t>Pointing out the value of a life that has been historically targeted for police violence is not stating that anyone else’s life is less valuable.</a:t>
          </a:r>
          <a:endParaRPr lang="en-US" sz="2500" kern="1200" dirty="0"/>
        </a:p>
      </dsp:txBody>
      <dsp:txXfrm>
        <a:off x="0" y="3621507"/>
        <a:ext cx="11317504" cy="90523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D24408-E122-42E5-A703-32F3C64F3BF1}">
      <dsp:nvSpPr>
        <dsp:cNvPr id="0" name=""/>
        <dsp:cNvSpPr/>
      </dsp:nvSpPr>
      <dsp:spPr>
        <a:xfrm>
          <a:off x="0" y="39396"/>
          <a:ext cx="11317504" cy="12331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0" i="0" kern="1200" baseline="0" dirty="0"/>
            <a:t>Congratulations – you are all homeowners in a beautiful new neighborhood. </a:t>
          </a:r>
          <a:endParaRPr lang="en-US" sz="3100" kern="1200" dirty="0"/>
        </a:p>
      </dsp:txBody>
      <dsp:txXfrm>
        <a:off x="60199" y="99595"/>
        <a:ext cx="11197106" cy="1112781"/>
      </dsp:txXfrm>
    </dsp:sp>
    <dsp:sp modelId="{D72CF4C7-C5BA-4B22-9EA7-B5984BB33E34}">
      <dsp:nvSpPr>
        <dsp:cNvPr id="0" name=""/>
        <dsp:cNvSpPr/>
      </dsp:nvSpPr>
      <dsp:spPr>
        <a:xfrm>
          <a:off x="0" y="1361856"/>
          <a:ext cx="11317504" cy="12331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0" i="0" kern="1200" baseline="0" dirty="0"/>
            <a:t>Scenario: </a:t>
          </a:r>
          <a:endParaRPr lang="en-US" sz="3100" kern="1200" dirty="0"/>
        </a:p>
      </dsp:txBody>
      <dsp:txXfrm>
        <a:off x="60199" y="1422055"/>
        <a:ext cx="11197106" cy="1112781"/>
      </dsp:txXfrm>
    </dsp:sp>
    <dsp:sp modelId="{176D4CF7-9112-419B-A595-2D128270AFD6}">
      <dsp:nvSpPr>
        <dsp:cNvPr id="0" name=""/>
        <dsp:cNvSpPr/>
      </dsp:nvSpPr>
      <dsp:spPr>
        <a:xfrm>
          <a:off x="0" y="2595036"/>
          <a:ext cx="11317504" cy="834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9331" tIns="39370" rIns="220472" bIns="39370" numCol="1" spcCol="1270" anchor="t" anchorCtr="0">
          <a:noAutofit/>
        </a:bodyPr>
        <a:lstStyle/>
        <a:p>
          <a:pPr marL="228600" lvl="1" indent="-228600" algn="l" defTabSz="1066800">
            <a:lnSpc>
              <a:spcPct val="90000"/>
            </a:lnSpc>
            <a:spcBef>
              <a:spcPct val="0"/>
            </a:spcBef>
            <a:spcAft>
              <a:spcPct val="20000"/>
            </a:spcAft>
            <a:buChar char="•"/>
          </a:pPr>
          <a:r>
            <a:rPr lang="en-US" sz="2400" b="0" i="0" kern="1200" baseline="0" dirty="0"/>
            <a:t>One night, the neighborhood wakes up to see one of the houses is on fire. </a:t>
          </a:r>
          <a:endParaRPr lang="en-US" sz="2400" kern="1200" dirty="0"/>
        </a:p>
        <a:p>
          <a:pPr marL="228600" lvl="1" indent="-228600" algn="l" defTabSz="1066800">
            <a:lnSpc>
              <a:spcPct val="90000"/>
            </a:lnSpc>
            <a:spcBef>
              <a:spcPct val="0"/>
            </a:spcBef>
            <a:spcAft>
              <a:spcPct val="20000"/>
            </a:spcAft>
            <a:buChar char="•"/>
          </a:pPr>
          <a:r>
            <a:rPr lang="en-US" sz="2400" b="0" i="0" kern="1200" baseline="0" dirty="0"/>
            <a:t>What should be done about the burning house? </a:t>
          </a:r>
          <a:endParaRPr lang="en-US" sz="2400" kern="1200" dirty="0"/>
        </a:p>
      </dsp:txBody>
      <dsp:txXfrm>
        <a:off x="0" y="2595036"/>
        <a:ext cx="11317504" cy="83421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1FCF3F-6265-451A-93E5-9F8F3F797E74}">
      <dsp:nvSpPr>
        <dsp:cNvPr id="0" name=""/>
        <dsp:cNvSpPr/>
      </dsp:nvSpPr>
      <dsp:spPr>
        <a:xfrm>
          <a:off x="0" y="2210"/>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311AB4-8203-42B1-BDA0-6290A7FADB5E}">
      <dsp:nvSpPr>
        <dsp:cNvPr id="0" name=""/>
        <dsp:cNvSpPr/>
      </dsp:nvSpPr>
      <dsp:spPr>
        <a:xfrm>
          <a:off x="0" y="2210"/>
          <a:ext cx="11317504" cy="1507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b="0" i="0" kern="1200" baseline="0" dirty="0"/>
            <a:t>In 2015, sociologist George Yancy wrote a famous article for The New York Times titled “Dear White America.” </a:t>
          </a:r>
          <a:endParaRPr lang="en-US" sz="3000" kern="1200" dirty="0"/>
        </a:p>
      </dsp:txBody>
      <dsp:txXfrm>
        <a:off x="0" y="2210"/>
        <a:ext cx="11317504" cy="1507625"/>
      </dsp:txXfrm>
    </dsp:sp>
    <dsp:sp modelId="{E1F93B41-A5C0-46EF-9B16-AA74CE76E39E}">
      <dsp:nvSpPr>
        <dsp:cNvPr id="0" name=""/>
        <dsp:cNvSpPr/>
      </dsp:nvSpPr>
      <dsp:spPr>
        <a:xfrm>
          <a:off x="0" y="1509836"/>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63538A-0AE3-4773-83C9-016059451AE2}">
      <dsp:nvSpPr>
        <dsp:cNvPr id="0" name=""/>
        <dsp:cNvSpPr/>
      </dsp:nvSpPr>
      <dsp:spPr>
        <a:xfrm>
          <a:off x="0" y="1509836"/>
          <a:ext cx="11317504" cy="1507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b="0" i="0" kern="1200" baseline="0" dirty="0"/>
            <a:t>In it, Yancy asks white readers to consider “the ways in which [they] perpetuate a racist society, the ways in which [they] are racist.” </a:t>
          </a:r>
          <a:endParaRPr lang="en-US" sz="3000" kern="1200" dirty="0"/>
        </a:p>
      </dsp:txBody>
      <dsp:txXfrm>
        <a:off x="0" y="1509836"/>
        <a:ext cx="11317504" cy="1507625"/>
      </dsp:txXfrm>
    </dsp:sp>
    <dsp:sp modelId="{3ECC87E8-3A39-4AF7-9699-76E48D72FEFF}">
      <dsp:nvSpPr>
        <dsp:cNvPr id="0" name=""/>
        <dsp:cNvSpPr/>
      </dsp:nvSpPr>
      <dsp:spPr>
        <a:xfrm>
          <a:off x="0" y="3017462"/>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16B5279-6FDA-49A3-8B8A-BCDB5EB34735}">
      <dsp:nvSpPr>
        <dsp:cNvPr id="0" name=""/>
        <dsp:cNvSpPr/>
      </dsp:nvSpPr>
      <dsp:spPr>
        <a:xfrm>
          <a:off x="0" y="3017462"/>
          <a:ext cx="11317504" cy="1507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marL="0" lvl="0" indent="0" algn="l" defTabSz="1333500">
            <a:lnSpc>
              <a:spcPct val="90000"/>
            </a:lnSpc>
            <a:spcBef>
              <a:spcPct val="0"/>
            </a:spcBef>
            <a:spcAft>
              <a:spcPct val="35000"/>
            </a:spcAft>
            <a:buNone/>
          </a:pPr>
          <a:r>
            <a:rPr lang="en-US" sz="3000" b="0" i="0" kern="1200" baseline="0" dirty="0"/>
            <a:t>Yancy asks white readers not to feel guilty but to honestly examine how systemic racism plays a positive role in their life, providing access to comforts others do not have. </a:t>
          </a:r>
          <a:endParaRPr lang="en-US" sz="3000" kern="1200" dirty="0"/>
        </a:p>
      </dsp:txBody>
      <dsp:txXfrm>
        <a:off x="0" y="3017462"/>
        <a:ext cx="11317504" cy="15076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DD9E2A-6E47-4940-A886-354266772FF9}">
      <dsp:nvSpPr>
        <dsp:cNvPr id="0" name=""/>
        <dsp:cNvSpPr/>
      </dsp:nvSpPr>
      <dsp:spPr>
        <a:xfrm>
          <a:off x="0" y="16502"/>
          <a:ext cx="11317504" cy="861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CA" sz="3600" b="0" i="0" kern="1200" baseline="0" dirty="0"/>
            <a:t>Review your pre-assignments and discuss your answers:</a:t>
          </a:r>
          <a:endParaRPr lang="en-US" sz="3600" kern="1200" dirty="0"/>
        </a:p>
      </dsp:txBody>
      <dsp:txXfrm>
        <a:off x="42036" y="58538"/>
        <a:ext cx="11233432" cy="777048"/>
      </dsp:txXfrm>
    </dsp:sp>
    <dsp:sp modelId="{516F2E04-4461-47FC-9968-69CE330F7579}">
      <dsp:nvSpPr>
        <dsp:cNvPr id="0" name=""/>
        <dsp:cNvSpPr/>
      </dsp:nvSpPr>
      <dsp:spPr>
        <a:xfrm>
          <a:off x="0" y="877623"/>
          <a:ext cx="11317504" cy="2856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9331" tIns="58420" rIns="327152" bIns="58420" numCol="1" spcCol="1270" anchor="t" anchorCtr="0">
          <a:noAutofit/>
        </a:bodyPr>
        <a:lstStyle/>
        <a:p>
          <a:pPr marL="285750" lvl="1" indent="-285750" algn="l" defTabSz="1600200">
            <a:lnSpc>
              <a:spcPct val="90000"/>
            </a:lnSpc>
            <a:spcBef>
              <a:spcPct val="0"/>
            </a:spcBef>
            <a:spcAft>
              <a:spcPct val="20000"/>
            </a:spcAft>
            <a:buChar char="•"/>
          </a:pPr>
          <a:r>
            <a:rPr lang="en-US" sz="3600" b="0" i="0" kern="1200" baseline="0" dirty="0"/>
            <a:t>Have you heard the term intersectionality before? What does it mean to you?</a:t>
          </a:r>
          <a:endParaRPr lang="en-US" sz="3600" kern="1200" dirty="0"/>
        </a:p>
        <a:p>
          <a:pPr marL="285750" lvl="1" indent="-285750" algn="l" defTabSz="1600200">
            <a:lnSpc>
              <a:spcPct val="90000"/>
            </a:lnSpc>
            <a:spcBef>
              <a:spcPct val="0"/>
            </a:spcBef>
            <a:spcAft>
              <a:spcPct val="20000"/>
            </a:spcAft>
            <a:buChar char="•"/>
          </a:pPr>
          <a:r>
            <a:rPr lang="en-US" sz="3600" b="0" i="0" kern="1200" baseline="0" dirty="0"/>
            <a:t>What role do you think your identity plays in your life? </a:t>
          </a:r>
          <a:endParaRPr lang="en-US" sz="3600" kern="1200" dirty="0"/>
        </a:p>
        <a:p>
          <a:pPr marL="285750" lvl="1" indent="-285750" algn="l" defTabSz="1600200">
            <a:lnSpc>
              <a:spcPct val="90000"/>
            </a:lnSpc>
            <a:spcBef>
              <a:spcPct val="0"/>
            </a:spcBef>
            <a:spcAft>
              <a:spcPct val="20000"/>
            </a:spcAft>
            <a:buChar char="•"/>
          </a:pPr>
          <a:r>
            <a:rPr lang="en-US" sz="3600" b="0" i="0" kern="1200" baseline="0" dirty="0"/>
            <a:t>What is your understanding of diversity, equity, and inclusion?</a:t>
          </a:r>
          <a:endParaRPr lang="en-US" sz="3600" kern="1200" dirty="0"/>
        </a:p>
      </dsp:txBody>
      <dsp:txXfrm>
        <a:off x="0" y="877623"/>
        <a:ext cx="11317504" cy="28566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E9A7E7-56CA-4A27-84C6-7801FF4561FD}">
      <dsp:nvSpPr>
        <dsp:cNvPr id="0" name=""/>
        <dsp:cNvSpPr/>
      </dsp:nvSpPr>
      <dsp:spPr>
        <a:xfrm>
          <a:off x="1388162" y="1377"/>
          <a:ext cx="3660505" cy="232442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323FDD3-CE77-4FE7-9E05-FEA2A2626D8F}">
      <dsp:nvSpPr>
        <dsp:cNvPr id="0" name=""/>
        <dsp:cNvSpPr/>
      </dsp:nvSpPr>
      <dsp:spPr>
        <a:xfrm>
          <a:off x="1794885" y="387764"/>
          <a:ext cx="3660505" cy="23244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i="0" kern="1200" baseline="0" dirty="0"/>
            <a:t>“As you reap comfort from being white, we suffer for being Black and people of color. But your comfort is linked to our pain and suffering.”</a:t>
          </a:r>
          <a:endParaRPr lang="en-US" sz="2300" kern="1200" dirty="0"/>
        </a:p>
      </dsp:txBody>
      <dsp:txXfrm>
        <a:off x="1862965" y="455844"/>
        <a:ext cx="3524345" cy="2188260"/>
      </dsp:txXfrm>
    </dsp:sp>
    <dsp:sp modelId="{1F800AAC-29FD-453B-8A1D-58F927195C0F}">
      <dsp:nvSpPr>
        <dsp:cNvPr id="0" name=""/>
        <dsp:cNvSpPr/>
      </dsp:nvSpPr>
      <dsp:spPr>
        <a:xfrm>
          <a:off x="5862113" y="1377"/>
          <a:ext cx="3660505" cy="232442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BF93CA-2CA7-4CD2-83B6-7881DC8E2709}">
      <dsp:nvSpPr>
        <dsp:cNvPr id="0" name=""/>
        <dsp:cNvSpPr/>
      </dsp:nvSpPr>
      <dsp:spPr>
        <a:xfrm>
          <a:off x="6268836" y="387764"/>
          <a:ext cx="3660505" cy="232442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i="0" kern="1200" baseline="0" dirty="0"/>
            <a:t>Yancy also examines his own role in sexism and upholding patriarchy.</a:t>
          </a:r>
          <a:endParaRPr lang="en-US" sz="2300" kern="1200" dirty="0"/>
        </a:p>
      </dsp:txBody>
      <dsp:txXfrm>
        <a:off x="6336916" y="455844"/>
        <a:ext cx="3524345" cy="218826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3ECF56-89D5-481A-86B2-E118B66905A1}">
      <dsp:nvSpPr>
        <dsp:cNvPr id="0" name=""/>
        <dsp:cNvSpPr/>
      </dsp:nvSpPr>
      <dsp:spPr>
        <a:xfrm>
          <a:off x="0" y="232447"/>
          <a:ext cx="11317504" cy="20779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baseline="0" dirty="0"/>
            <a:t>“So, every day of my life I fight against the dominant male narrative, choosing to see women as subjects, not objects. But even as I fight, there are moments of failure. Just because I fight against sexism does not give me clean hands, as it were, at the end of the day; I continue to falter, and I continue to oppress. And even though the ways in which I oppress women is unintentional, this does not free me of being responsible.”</a:t>
          </a:r>
          <a:endParaRPr lang="en-US" sz="2400" kern="1200" dirty="0"/>
        </a:p>
      </dsp:txBody>
      <dsp:txXfrm>
        <a:off x="101436" y="333883"/>
        <a:ext cx="11114632" cy="1875047"/>
      </dsp:txXfrm>
    </dsp:sp>
    <dsp:sp modelId="{893838A2-E2B7-46E4-B4C5-2A2C8895C85F}">
      <dsp:nvSpPr>
        <dsp:cNvPr id="0" name=""/>
        <dsp:cNvSpPr/>
      </dsp:nvSpPr>
      <dsp:spPr>
        <a:xfrm>
          <a:off x="0" y="2379487"/>
          <a:ext cx="11317504" cy="20779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baseline="0" dirty="0"/>
            <a:t>Yancy asks readers to “accept the racism within yourself, accept all of the truth about what it means for you to be white in a society that was created for you.” </a:t>
          </a:r>
          <a:endParaRPr lang="en-US" sz="2400" kern="1200" dirty="0"/>
        </a:p>
      </dsp:txBody>
      <dsp:txXfrm>
        <a:off x="101436" y="2480923"/>
        <a:ext cx="11114632" cy="1875047"/>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0B2F0E-86A6-4E2B-B3B4-90CBD4C6F651}">
      <dsp:nvSpPr>
        <dsp:cNvPr id="0" name=""/>
        <dsp:cNvSpPr/>
      </dsp:nvSpPr>
      <dsp:spPr>
        <a:xfrm>
          <a:off x="0" y="0"/>
          <a:ext cx="9619878" cy="12664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baseline="0" dirty="0"/>
            <a:t>Privilege provides an amazing opportunity for good. With any privileged identity, people have access to spaces and resources that others do not. </a:t>
          </a:r>
          <a:endParaRPr lang="en-US" sz="2400" kern="1200" dirty="0"/>
        </a:p>
      </dsp:txBody>
      <dsp:txXfrm>
        <a:off x="37094" y="37094"/>
        <a:ext cx="8253229" cy="1192310"/>
      </dsp:txXfrm>
    </dsp:sp>
    <dsp:sp modelId="{95F2C5F3-42B6-4357-8FD0-EF273F9AB7C5}">
      <dsp:nvSpPr>
        <dsp:cNvPr id="0" name=""/>
        <dsp:cNvSpPr/>
      </dsp:nvSpPr>
      <dsp:spPr>
        <a:xfrm>
          <a:off x="848812" y="1477580"/>
          <a:ext cx="9619878" cy="12664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baseline="0" dirty="0"/>
            <a:t>These tools can be used to uplift people who do not have the same access. </a:t>
          </a:r>
          <a:endParaRPr lang="en-US" sz="2400" kern="1200" dirty="0"/>
        </a:p>
      </dsp:txBody>
      <dsp:txXfrm>
        <a:off x="885906" y="1514674"/>
        <a:ext cx="7873653" cy="1192310"/>
      </dsp:txXfrm>
    </dsp:sp>
    <dsp:sp modelId="{1BD66DA1-3025-4BC0-8C5D-F3F80A8EA88D}">
      <dsp:nvSpPr>
        <dsp:cNvPr id="0" name=""/>
        <dsp:cNvSpPr/>
      </dsp:nvSpPr>
      <dsp:spPr>
        <a:xfrm>
          <a:off x="1697625" y="2955161"/>
          <a:ext cx="9619878" cy="12664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baseline="0" dirty="0"/>
            <a:t>Privilege can be leveraged to support the needs of vulnerable groups. </a:t>
          </a:r>
          <a:endParaRPr lang="en-US" sz="2400" kern="1200" dirty="0"/>
        </a:p>
      </dsp:txBody>
      <dsp:txXfrm>
        <a:off x="1734719" y="2992255"/>
        <a:ext cx="7873653" cy="1192310"/>
      </dsp:txXfrm>
    </dsp:sp>
    <dsp:sp modelId="{0ADF7225-DB08-40F8-8AEB-E354AB9A22AD}">
      <dsp:nvSpPr>
        <dsp:cNvPr id="0" name=""/>
        <dsp:cNvSpPr/>
      </dsp:nvSpPr>
      <dsp:spPr>
        <a:xfrm>
          <a:off x="8796654" y="960427"/>
          <a:ext cx="823223" cy="823223"/>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8981879" y="960427"/>
        <a:ext cx="452773" cy="619475"/>
      </dsp:txXfrm>
    </dsp:sp>
    <dsp:sp modelId="{B96DF7B8-8597-4301-B39C-842B30D4A963}">
      <dsp:nvSpPr>
        <dsp:cNvPr id="0" name=""/>
        <dsp:cNvSpPr/>
      </dsp:nvSpPr>
      <dsp:spPr>
        <a:xfrm>
          <a:off x="9645467" y="2429565"/>
          <a:ext cx="823223" cy="823223"/>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9830692" y="2429565"/>
        <a:ext cx="452773" cy="619475"/>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C5BB50-7125-414E-BDD1-66D028BDD15C}">
      <dsp:nvSpPr>
        <dsp:cNvPr id="0" name=""/>
        <dsp:cNvSpPr/>
      </dsp:nvSpPr>
      <dsp:spPr>
        <a:xfrm>
          <a:off x="0" y="0"/>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C299CD-5245-450E-AB30-F38E5089893E}">
      <dsp:nvSpPr>
        <dsp:cNvPr id="0" name=""/>
        <dsp:cNvSpPr/>
      </dsp:nvSpPr>
      <dsp:spPr>
        <a:xfrm>
          <a:off x="0" y="0"/>
          <a:ext cx="2263500" cy="18446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CA" sz="3700" b="0" i="0" kern="1200" baseline="0" dirty="0"/>
            <a:t>Examples:</a:t>
          </a:r>
          <a:endParaRPr lang="en-US" sz="3700" kern="1200" dirty="0"/>
        </a:p>
      </dsp:txBody>
      <dsp:txXfrm>
        <a:off x="0" y="0"/>
        <a:ext cx="2263500" cy="1844608"/>
      </dsp:txXfrm>
    </dsp:sp>
    <dsp:sp modelId="{E9E07FA6-BE11-4839-A90D-301C15687D6D}">
      <dsp:nvSpPr>
        <dsp:cNvPr id="0" name=""/>
        <dsp:cNvSpPr/>
      </dsp:nvSpPr>
      <dsp:spPr>
        <a:xfrm>
          <a:off x="2433263" y="42872"/>
          <a:ext cx="8884240" cy="857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8590" tIns="148590" rIns="148590" bIns="148590" numCol="1" spcCol="1270" anchor="t" anchorCtr="0">
          <a:noAutofit/>
        </a:bodyPr>
        <a:lstStyle/>
        <a:p>
          <a:pPr marL="0" lvl="0" indent="0" algn="l" defTabSz="1733550">
            <a:lnSpc>
              <a:spcPct val="90000"/>
            </a:lnSpc>
            <a:spcBef>
              <a:spcPct val="0"/>
            </a:spcBef>
            <a:spcAft>
              <a:spcPct val="35000"/>
            </a:spcAft>
            <a:buNone/>
          </a:pPr>
          <a:r>
            <a:rPr lang="en-CA" sz="3900" b="0" i="0" kern="1200" baseline="0" dirty="0"/>
            <a:t>Andy Murray</a:t>
          </a:r>
          <a:endParaRPr lang="en-US" sz="3900" kern="1200" dirty="0"/>
        </a:p>
      </dsp:txBody>
      <dsp:txXfrm>
        <a:off x="2433263" y="42872"/>
        <a:ext cx="8884240" cy="857454"/>
      </dsp:txXfrm>
    </dsp:sp>
    <dsp:sp modelId="{A42A9F35-1CE8-4115-8A9C-8E9ABCF3C046}">
      <dsp:nvSpPr>
        <dsp:cNvPr id="0" name=""/>
        <dsp:cNvSpPr/>
      </dsp:nvSpPr>
      <dsp:spPr>
        <a:xfrm>
          <a:off x="2263500" y="900327"/>
          <a:ext cx="905400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E7F2F1-8D72-47FB-8369-5036531E4AD2}">
      <dsp:nvSpPr>
        <dsp:cNvPr id="0" name=""/>
        <dsp:cNvSpPr/>
      </dsp:nvSpPr>
      <dsp:spPr>
        <a:xfrm>
          <a:off x="2433263" y="943199"/>
          <a:ext cx="8884240" cy="857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8590" tIns="148590" rIns="148590" bIns="148590" numCol="1" spcCol="1270" anchor="t" anchorCtr="0">
          <a:noAutofit/>
        </a:bodyPr>
        <a:lstStyle/>
        <a:p>
          <a:pPr marL="0" lvl="0" indent="0" algn="l" defTabSz="1733550">
            <a:lnSpc>
              <a:spcPct val="90000"/>
            </a:lnSpc>
            <a:spcBef>
              <a:spcPct val="0"/>
            </a:spcBef>
            <a:spcAft>
              <a:spcPct val="35000"/>
            </a:spcAft>
            <a:buNone/>
          </a:pPr>
          <a:r>
            <a:rPr lang="en-CA" sz="3900" b="0" i="0" kern="1200" baseline="0" dirty="0"/>
            <a:t>Jessica Chastain</a:t>
          </a:r>
          <a:endParaRPr lang="en-US" sz="3900" kern="1200" dirty="0"/>
        </a:p>
      </dsp:txBody>
      <dsp:txXfrm>
        <a:off x="2433263" y="943199"/>
        <a:ext cx="8884240" cy="857454"/>
      </dsp:txXfrm>
    </dsp:sp>
    <dsp:sp modelId="{51A228DE-BCDD-4030-B154-3D466D9CBE84}">
      <dsp:nvSpPr>
        <dsp:cNvPr id="0" name=""/>
        <dsp:cNvSpPr/>
      </dsp:nvSpPr>
      <dsp:spPr>
        <a:xfrm>
          <a:off x="2263500" y="1800654"/>
          <a:ext cx="9054003"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3B0AEC-B38D-42D9-BAAB-913E35FAFD4E}">
      <dsp:nvSpPr>
        <dsp:cNvPr id="0" name=""/>
        <dsp:cNvSpPr/>
      </dsp:nvSpPr>
      <dsp:spPr>
        <a:xfrm>
          <a:off x="1023751" y="410772"/>
          <a:ext cx="810000" cy="81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BA21DA-326E-4EC0-A918-A4BC66CE889C}">
      <dsp:nvSpPr>
        <dsp:cNvPr id="0" name=""/>
        <dsp:cNvSpPr/>
      </dsp:nvSpPr>
      <dsp:spPr>
        <a:xfrm>
          <a:off x="528751" y="1562511"/>
          <a:ext cx="180000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0" i="0" kern="1200" baseline="0" dirty="0"/>
            <a:t>Reflection</a:t>
          </a:r>
          <a:endParaRPr lang="en-US" sz="2400" kern="1200" dirty="0"/>
        </a:p>
      </dsp:txBody>
      <dsp:txXfrm>
        <a:off x="528751" y="1562511"/>
        <a:ext cx="1800000" cy="1125000"/>
      </dsp:txXfrm>
    </dsp:sp>
    <dsp:sp modelId="{5FE574EB-0E5B-4CF4-AF0E-D58BD67E9D18}">
      <dsp:nvSpPr>
        <dsp:cNvPr id="0" name=""/>
        <dsp:cNvSpPr/>
      </dsp:nvSpPr>
      <dsp:spPr>
        <a:xfrm>
          <a:off x="3138751" y="410772"/>
          <a:ext cx="810000" cy="81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832D33-C517-4043-A1CC-0F7A07EFD595}">
      <dsp:nvSpPr>
        <dsp:cNvPr id="0" name=""/>
        <dsp:cNvSpPr/>
      </dsp:nvSpPr>
      <dsp:spPr>
        <a:xfrm>
          <a:off x="2643751" y="1562511"/>
          <a:ext cx="180000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0" i="0" kern="1200" baseline="0" dirty="0"/>
            <a:t>Respect for dignity and autonomy </a:t>
          </a:r>
          <a:endParaRPr lang="en-US" sz="2400" kern="1200" dirty="0"/>
        </a:p>
      </dsp:txBody>
      <dsp:txXfrm>
        <a:off x="2643751" y="1562511"/>
        <a:ext cx="1800000" cy="1125000"/>
      </dsp:txXfrm>
    </dsp:sp>
    <dsp:sp modelId="{8A423EC0-BD79-484F-83AE-6BF1226CBD5F}">
      <dsp:nvSpPr>
        <dsp:cNvPr id="0" name=""/>
        <dsp:cNvSpPr/>
      </dsp:nvSpPr>
      <dsp:spPr>
        <a:xfrm>
          <a:off x="5253752" y="410772"/>
          <a:ext cx="810000" cy="81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358261-CCAE-4155-BB9C-213A0833AC68}">
      <dsp:nvSpPr>
        <dsp:cNvPr id="0" name=""/>
        <dsp:cNvSpPr/>
      </dsp:nvSpPr>
      <dsp:spPr>
        <a:xfrm>
          <a:off x="4758752" y="1562511"/>
          <a:ext cx="180000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0" i="0" kern="1200" baseline="0" dirty="0"/>
            <a:t>Be aware of relational power</a:t>
          </a:r>
          <a:endParaRPr lang="en-US" sz="2400" kern="1200" dirty="0"/>
        </a:p>
      </dsp:txBody>
      <dsp:txXfrm>
        <a:off x="4758752" y="1562511"/>
        <a:ext cx="1800000" cy="1125000"/>
      </dsp:txXfrm>
    </dsp:sp>
    <dsp:sp modelId="{4B0CC386-E733-49BE-A5D4-3E18830BCA2C}">
      <dsp:nvSpPr>
        <dsp:cNvPr id="0" name=""/>
        <dsp:cNvSpPr/>
      </dsp:nvSpPr>
      <dsp:spPr>
        <a:xfrm>
          <a:off x="7368752" y="410772"/>
          <a:ext cx="810000" cy="81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99AB9A-DAFA-4DCB-9A51-B449AA5D8794}">
      <dsp:nvSpPr>
        <dsp:cNvPr id="0" name=""/>
        <dsp:cNvSpPr/>
      </dsp:nvSpPr>
      <dsp:spPr>
        <a:xfrm>
          <a:off x="6873752" y="1562511"/>
          <a:ext cx="180000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0" i="0" kern="1200" baseline="0" dirty="0"/>
            <a:t>Context of time and space </a:t>
          </a:r>
          <a:endParaRPr lang="en-US" sz="2400" kern="1200" dirty="0"/>
        </a:p>
      </dsp:txBody>
      <dsp:txXfrm>
        <a:off x="6873752" y="1562511"/>
        <a:ext cx="1800000" cy="1125000"/>
      </dsp:txXfrm>
    </dsp:sp>
    <dsp:sp modelId="{9AC82FDF-BABB-4694-AB6A-7BC67CEA597B}">
      <dsp:nvSpPr>
        <dsp:cNvPr id="0" name=""/>
        <dsp:cNvSpPr/>
      </dsp:nvSpPr>
      <dsp:spPr>
        <a:xfrm>
          <a:off x="9483752" y="410772"/>
          <a:ext cx="810000" cy="81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3E65A45-10D4-4058-8DC7-D296D93C5849}">
      <dsp:nvSpPr>
        <dsp:cNvPr id="0" name=""/>
        <dsp:cNvSpPr/>
      </dsp:nvSpPr>
      <dsp:spPr>
        <a:xfrm>
          <a:off x="8988752" y="1562511"/>
          <a:ext cx="180000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0" i="0" kern="1200" baseline="0" dirty="0"/>
            <a:t>Accountability</a:t>
          </a:r>
          <a:endParaRPr lang="en-US" sz="2400" kern="1200" dirty="0"/>
        </a:p>
      </dsp:txBody>
      <dsp:txXfrm>
        <a:off x="8988752" y="1562511"/>
        <a:ext cx="1800000" cy="112500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B544F-256A-4A3B-ACC7-BB308BA57E79}">
      <dsp:nvSpPr>
        <dsp:cNvPr id="0" name=""/>
        <dsp:cNvSpPr/>
      </dsp:nvSpPr>
      <dsp:spPr>
        <a:xfrm>
          <a:off x="1829" y="1170"/>
          <a:ext cx="1131362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Reflect on a recent interaction, work-related or personal, where you felt frustrated, defensive, or dismissive of someone else’s perspective. In your Student Manual, answer: </a:t>
          </a:r>
        </a:p>
      </dsp:txBody>
      <dsp:txXfrm>
        <a:off x="61218" y="60559"/>
        <a:ext cx="11194850" cy="1908902"/>
      </dsp:txXfrm>
    </dsp:sp>
    <dsp:sp modelId="{29A856CE-17BB-48D2-B53B-63E25F8DC354}">
      <dsp:nvSpPr>
        <dsp:cNvPr id="0" name=""/>
        <dsp:cNvSpPr/>
      </dsp:nvSpPr>
      <dsp:spPr>
        <a:xfrm>
          <a:off x="1829" y="2324073"/>
          <a:ext cx="266077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Briefly describe the interaction.</a:t>
          </a:r>
        </a:p>
      </dsp:txBody>
      <dsp:txXfrm>
        <a:off x="61218" y="2383462"/>
        <a:ext cx="2542000" cy="1908902"/>
      </dsp:txXfrm>
    </dsp:sp>
    <dsp:sp modelId="{E33A81D1-4188-443D-81FB-040DC84FAFC8}">
      <dsp:nvSpPr>
        <dsp:cNvPr id="0" name=""/>
        <dsp:cNvSpPr/>
      </dsp:nvSpPr>
      <dsp:spPr>
        <a:xfrm>
          <a:off x="2886112" y="2324073"/>
          <a:ext cx="266077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What was your immediate reaction?</a:t>
          </a:r>
        </a:p>
      </dsp:txBody>
      <dsp:txXfrm>
        <a:off x="2945501" y="2383462"/>
        <a:ext cx="2542000" cy="1908902"/>
      </dsp:txXfrm>
    </dsp:sp>
    <dsp:sp modelId="{5161C3EF-0586-42EE-A1B7-4233673329E7}">
      <dsp:nvSpPr>
        <dsp:cNvPr id="0" name=""/>
        <dsp:cNvSpPr/>
      </dsp:nvSpPr>
      <dsp:spPr>
        <a:xfrm>
          <a:off x="5770396" y="2324073"/>
          <a:ext cx="266077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What personal biases, experiences, or assumptions might have influenced your response?</a:t>
          </a:r>
        </a:p>
      </dsp:txBody>
      <dsp:txXfrm>
        <a:off x="5829785" y="2383462"/>
        <a:ext cx="2542000" cy="1908902"/>
      </dsp:txXfrm>
    </dsp:sp>
    <dsp:sp modelId="{883C582B-F568-4B2A-844A-D86A0532A136}">
      <dsp:nvSpPr>
        <dsp:cNvPr id="0" name=""/>
        <dsp:cNvSpPr/>
      </dsp:nvSpPr>
      <dsp:spPr>
        <a:xfrm>
          <a:off x="8654679" y="2324073"/>
          <a:ext cx="266077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How could you have applied one or more of the practices just covered to respond differently?</a:t>
          </a:r>
        </a:p>
      </dsp:txBody>
      <dsp:txXfrm>
        <a:off x="8714068" y="2383462"/>
        <a:ext cx="2542000" cy="190890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D5A41C-1ED3-4D6E-9D30-F87EFF61D76F}">
      <dsp:nvSpPr>
        <dsp:cNvPr id="0" name=""/>
        <dsp:cNvSpPr/>
      </dsp:nvSpPr>
      <dsp:spPr>
        <a:xfrm>
          <a:off x="3315" y="672549"/>
          <a:ext cx="2367391" cy="1503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96EE4A-1FEA-4666-9A0C-07AE95CB9030}">
      <dsp:nvSpPr>
        <dsp:cNvPr id="0" name=""/>
        <dsp:cNvSpPr/>
      </dsp:nvSpPr>
      <dsp:spPr>
        <a:xfrm>
          <a:off x="266359" y="922440"/>
          <a:ext cx="2367391" cy="150329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Universal design</a:t>
          </a:r>
        </a:p>
      </dsp:txBody>
      <dsp:txXfrm>
        <a:off x="310389" y="966470"/>
        <a:ext cx="2279331" cy="1415233"/>
      </dsp:txXfrm>
    </dsp:sp>
    <dsp:sp modelId="{9D240EF6-D964-469C-B8EF-738B10CADE10}">
      <dsp:nvSpPr>
        <dsp:cNvPr id="0" name=""/>
        <dsp:cNvSpPr/>
      </dsp:nvSpPr>
      <dsp:spPr>
        <a:xfrm>
          <a:off x="2896794" y="672549"/>
          <a:ext cx="2367391" cy="1503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3B388E-AC5B-4173-B951-E7F43B8D0470}">
      <dsp:nvSpPr>
        <dsp:cNvPr id="0" name=""/>
        <dsp:cNvSpPr/>
      </dsp:nvSpPr>
      <dsp:spPr>
        <a:xfrm>
          <a:off x="3159838" y="922440"/>
          <a:ext cx="2367391" cy="150329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Diverse sources of knowledge</a:t>
          </a:r>
        </a:p>
      </dsp:txBody>
      <dsp:txXfrm>
        <a:off x="3203868" y="966470"/>
        <a:ext cx="2279331" cy="1415233"/>
      </dsp:txXfrm>
    </dsp:sp>
    <dsp:sp modelId="{C939AB7B-74E6-4E24-88B2-AC53F8C5F782}">
      <dsp:nvSpPr>
        <dsp:cNvPr id="0" name=""/>
        <dsp:cNvSpPr/>
      </dsp:nvSpPr>
      <dsp:spPr>
        <a:xfrm>
          <a:off x="5790273" y="672549"/>
          <a:ext cx="2367391" cy="1503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7EAF71-F25A-4041-8C58-EA27FDF6D953}">
      <dsp:nvSpPr>
        <dsp:cNvPr id="0" name=""/>
        <dsp:cNvSpPr/>
      </dsp:nvSpPr>
      <dsp:spPr>
        <a:xfrm>
          <a:off x="6053317" y="922440"/>
          <a:ext cx="2367391" cy="150329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Accessibility and resources</a:t>
          </a:r>
        </a:p>
      </dsp:txBody>
      <dsp:txXfrm>
        <a:off x="6097347" y="966470"/>
        <a:ext cx="2279331" cy="1415233"/>
      </dsp:txXfrm>
    </dsp:sp>
    <dsp:sp modelId="{D696A502-5B9D-45F3-8E22-0018DEEAEF03}">
      <dsp:nvSpPr>
        <dsp:cNvPr id="0" name=""/>
        <dsp:cNvSpPr/>
      </dsp:nvSpPr>
      <dsp:spPr>
        <a:xfrm>
          <a:off x="8683752" y="672549"/>
          <a:ext cx="2367391" cy="1503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B71427-99DA-4E6A-A8DC-21E0476D62AA}">
      <dsp:nvSpPr>
        <dsp:cNvPr id="0" name=""/>
        <dsp:cNvSpPr/>
      </dsp:nvSpPr>
      <dsp:spPr>
        <a:xfrm>
          <a:off x="8946796" y="922440"/>
          <a:ext cx="2367391" cy="150329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Policy and programs</a:t>
          </a:r>
        </a:p>
      </dsp:txBody>
      <dsp:txXfrm>
        <a:off x="8990826" y="966470"/>
        <a:ext cx="2279331" cy="1415233"/>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6B7A3C-51E9-4CDA-8E84-72228203DFE3}">
      <dsp:nvSpPr>
        <dsp:cNvPr id="0" name=""/>
        <dsp:cNvSpPr/>
      </dsp:nvSpPr>
      <dsp:spPr>
        <a:xfrm>
          <a:off x="3313156" y="920884"/>
          <a:ext cx="707856" cy="91440"/>
        </a:xfrm>
        <a:custGeom>
          <a:avLst/>
          <a:gdLst/>
          <a:ahLst/>
          <a:cxnLst/>
          <a:rect l="0" t="0" r="0" b="0"/>
          <a:pathLst>
            <a:path>
              <a:moveTo>
                <a:pt x="0" y="45720"/>
              </a:moveTo>
              <a:lnTo>
                <a:pt x="70785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648623" y="962912"/>
        <a:ext cx="36922" cy="7384"/>
      </dsp:txXfrm>
    </dsp:sp>
    <dsp:sp modelId="{0879A7DF-D52D-4292-914B-8339CEE6D647}">
      <dsp:nvSpPr>
        <dsp:cNvPr id="0" name=""/>
        <dsp:cNvSpPr/>
      </dsp:nvSpPr>
      <dsp:spPr>
        <a:xfrm>
          <a:off x="104277" y="3400"/>
          <a:ext cx="3210678" cy="19264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baseline="0" dirty="0"/>
            <a:t>Are these concepts new or familiar? In what ways?</a:t>
          </a:r>
          <a:endParaRPr lang="en-US" sz="2000" kern="1200" dirty="0"/>
        </a:p>
      </dsp:txBody>
      <dsp:txXfrm>
        <a:off x="104277" y="3400"/>
        <a:ext cx="3210678" cy="1926407"/>
      </dsp:txXfrm>
    </dsp:sp>
    <dsp:sp modelId="{9AA88C98-908D-4E1B-B547-2DF997617198}">
      <dsp:nvSpPr>
        <dsp:cNvPr id="0" name=""/>
        <dsp:cNvSpPr/>
      </dsp:nvSpPr>
      <dsp:spPr>
        <a:xfrm>
          <a:off x="7262291" y="920884"/>
          <a:ext cx="707856" cy="91440"/>
        </a:xfrm>
        <a:custGeom>
          <a:avLst/>
          <a:gdLst/>
          <a:ahLst/>
          <a:cxnLst/>
          <a:rect l="0" t="0" r="0" b="0"/>
          <a:pathLst>
            <a:path>
              <a:moveTo>
                <a:pt x="0" y="45720"/>
              </a:moveTo>
              <a:lnTo>
                <a:pt x="70785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597757" y="962912"/>
        <a:ext cx="36922" cy="7384"/>
      </dsp:txXfrm>
    </dsp:sp>
    <dsp:sp modelId="{630C140B-C671-4F1A-90D0-3633B2E2C76D}">
      <dsp:nvSpPr>
        <dsp:cNvPr id="0" name=""/>
        <dsp:cNvSpPr/>
      </dsp:nvSpPr>
      <dsp:spPr>
        <a:xfrm>
          <a:off x="4053412" y="3400"/>
          <a:ext cx="3210678" cy="19264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baseline="0" dirty="0"/>
            <a:t>Have you seen any of these professional practices implemented successfully in the workplace? What did that look like?</a:t>
          </a:r>
          <a:endParaRPr lang="en-US" sz="2000" kern="1200" dirty="0"/>
        </a:p>
      </dsp:txBody>
      <dsp:txXfrm>
        <a:off x="4053412" y="3400"/>
        <a:ext cx="3210678" cy="1926407"/>
      </dsp:txXfrm>
    </dsp:sp>
    <dsp:sp modelId="{7472A6B7-1BAF-4BB6-85D8-67EACFC20770}">
      <dsp:nvSpPr>
        <dsp:cNvPr id="0" name=""/>
        <dsp:cNvSpPr/>
      </dsp:nvSpPr>
      <dsp:spPr>
        <a:xfrm>
          <a:off x="1709617" y="1928007"/>
          <a:ext cx="7898269" cy="707856"/>
        </a:xfrm>
        <a:custGeom>
          <a:avLst/>
          <a:gdLst/>
          <a:ahLst/>
          <a:cxnLst/>
          <a:rect l="0" t="0" r="0" b="0"/>
          <a:pathLst>
            <a:path>
              <a:moveTo>
                <a:pt x="7898269" y="0"/>
              </a:moveTo>
              <a:lnTo>
                <a:pt x="7898269" y="371028"/>
              </a:lnTo>
              <a:lnTo>
                <a:pt x="0" y="371028"/>
              </a:lnTo>
              <a:lnTo>
                <a:pt x="0" y="707856"/>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460434" y="2278243"/>
        <a:ext cx="396635" cy="7384"/>
      </dsp:txXfrm>
    </dsp:sp>
    <dsp:sp modelId="{76185FC2-F8B2-43CB-8382-25FEFD3C41C4}">
      <dsp:nvSpPr>
        <dsp:cNvPr id="0" name=""/>
        <dsp:cNvSpPr/>
      </dsp:nvSpPr>
      <dsp:spPr>
        <a:xfrm>
          <a:off x="8002547" y="3400"/>
          <a:ext cx="3210678" cy="19264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baseline="0" dirty="0"/>
            <a:t>Have you seen any of these practices executed poorly? Provide details of that situation.</a:t>
          </a:r>
          <a:endParaRPr lang="en-US" sz="2000" kern="1200" dirty="0"/>
        </a:p>
      </dsp:txBody>
      <dsp:txXfrm>
        <a:off x="8002547" y="3400"/>
        <a:ext cx="3210678" cy="1926407"/>
      </dsp:txXfrm>
    </dsp:sp>
    <dsp:sp modelId="{5D7D19D0-8B4F-4656-A71C-DD88AAA3D1E8}">
      <dsp:nvSpPr>
        <dsp:cNvPr id="0" name=""/>
        <dsp:cNvSpPr/>
      </dsp:nvSpPr>
      <dsp:spPr>
        <a:xfrm>
          <a:off x="3313156" y="3585747"/>
          <a:ext cx="707856" cy="91440"/>
        </a:xfrm>
        <a:custGeom>
          <a:avLst/>
          <a:gdLst/>
          <a:ahLst/>
          <a:cxnLst/>
          <a:rect l="0" t="0" r="0" b="0"/>
          <a:pathLst>
            <a:path>
              <a:moveTo>
                <a:pt x="0" y="45720"/>
              </a:moveTo>
              <a:lnTo>
                <a:pt x="70785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648623" y="3627775"/>
        <a:ext cx="36922" cy="7384"/>
      </dsp:txXfrm>
    </dsp:sp>
    <dsp:sp modelId="{C047EFCF-FE4E-4F1D-84D8-C0A87107420E}">
      <dsp:nvSpPr>
        <dsp:cNvPr id="0" name=""/>
        <dsp:cNvSpPr/>
      </dsp:nvSpPr>
      <dsp:spPr>
        <a:xfrm>
          <a:off x="104277" y="2668264"/>
          <a:ext cx="3210678" cy="19264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baseline="0" dirty="0"/>
            <a:t>Using the situation listed above, describe how one or more of the professional practices could be implemented successfully.</a:t>
          </a:r>
          <a:endParaRPr lang="en-US" sz="2000" kern="1200" dirty="0"/>
        </a:p>
      </dsp:txBody>
      <dsp:txXfrm>
        <a:off x="104277" y="2668264"/>
        <a:ext cx="3210678" cy="1926407"/>
      </dsp:txXfrm>
    </dsp:sp>
    <dsp:sp modelId="{35952F56-C585-474E-A0E0-B9CFA41BAFE4}">
      <dsp:nvSpPr>
        <dsp:cNvPr id="0" name=""/>
        <dsp:cNvSpPr/>
      </dsp:nvSpPr>
      <dsp:spPr>
        <a:xfrm>
          <a:off x="7262291" y="3585747"/>
          <a:ext cx="707856" cy="91440"/>
        </a:xfrm>
        <a:custGeom>
          <a:avLst/>
          <a:gdLst/>
          <a:ahLst/>
          <a:cxnLst/>
          <a:rect l="0" t="0" r="0" b="0"/>
          <a:pathLst>
            <a:path>
              <a:moveTo>
                <a:pt x="0" y="45720"/>
              </a:moveTo>
              <a:lnTo>
                <a:pt x="70785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597757" y="3627775"/>
        <a:ext cx="36922" cy="7384"/>
      </dsp:txXfrm>
    </dsp:sp>
    <dsp:sp modelId="{21BFBABC-6BEE-47F1-AADD-75832423F35C}">
      <dsp:nvSpPr>
        <dsp:cNvPr id="0" name=""/>
        <dsp:cNvSpPr/>
      </dsp:nvSpPr>
      <dsp:spPr>
        <a:xfrm>
          <a:off x="4053412" y="2668264"/>
          <a:ext cx="3210678" cy="19264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baseline="0" dirty="0"/>
            <a:t>What are some simple ways professional practices could be implemented at your current workplace? </a:t>
          </a:r>
          <a:endParaRPr lang="en-US" sz="2000" kern="1200" dirty="0"/>
        </a:p>
      </dsp:txBody>
      <dsp:txXfrm>
        <a:off x="4053412" y="2668264"/>
        <a:ext cx="3210678" cy="1926407"/>
      </dsp:txXfrm>
    </dsp:sp>
    <dsp:sp modelId="{45672653-D6F1-4EDD-95E2-A0F4A1D32134}">
      <dsp:nvSpPr>
        <dsp:cNvPr id="0" name=""/>
        <dsp:cNvSpPr/>
      </dsp:nvSpPr>
      <dsp:spPr>
        <a:xfrm>
          <a:off x="8002547" y="2668264"/>
          <a:ext cx="3210678" cy="19264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baseline="0" dirty="0"/>
            <a:t>How do you see the everyday and professional practices supporting one another?</a:t>
          </a:r>
          <a:endParaRPr lang="en-US" sz="2000" kern="1200" dirty="0"/>
        </a:p>
      </dsp:txBody>
      <dsp:txXfrm>
        <a:off x="8002547" y="2668264"/>
        <a:ext cx="3210678" cy="1926407"/>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7F66F4-A569-4809-801E-325A3E8916FE}">
      <dsp:nvSpPr>
        <dsp:cNvPr id="0" name=""/>
        <dsp:cNvSpPr/>
      </dsp:nvSpPr>
      <dsp:spPr>
        <a:xfrm>
          <a:off x="2148751" y="193516"/>
          <a:ext cx="1944000" cy="1944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DD60F6-3B67-4A2A-9E5D-F34734FDB87C}">
      <dsp:nvSpPr>
        <dsp:cNvPr id="0" name=""/>
        <dsp:cNvSpPr/>
      </dsp:nvSpPr>
      <dsp:spPr>
        <a:xfrm>
          <a:off x="960751" y="2758782"/>
          <a:ext cx="4320000" cy="15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b="0" i="0" kern="1200" baseline="0" dirty="0"/>
            <a:t>A safe workplace is built through the collaboration of multiple layers and teams, all working towards a common goal: a healthy, productive and secure environment. </a:t>
          </a:r>
          <a:endParaRPr lang="en-US" sz="2000" kern="1200" dirty="0"/>
        </a:p>
      </dsp:txBody>
      <dsp:txXfrm>
        <a:off x="960751" y="2758782"/>
        <a:ext cx="4320000" cy="1575000"/>
      </dsp:txXfrm>
    </dsp:sp>
    <dsp:sp modelId="{7CBA75C8-6007-4538-98BA-C6A0B9D47CC8}">
      <dsp:nvSpPr>
        <dsp:cNvPr id="0" name=""/>
        <dsp:cNvSpPr/>
      </dsp:nvSpPr>
      <dsp:spPr>
        <a:xfrm>
          <a:off x="7224752" y="193516"/>
          <a:ext cx="1944000" cy="1944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6A3682-B74F-498A-9020-AD55A8991F5E}">
      <dsp:nvSpPr>
        <dsp:cNvPr id="0" name=""/>
        <dsp:cNvSpPr/>
      </dsp:nvSpPr>
      <dsp:spPr>
        <a:xfrm>
          <a:off x="6036752" y="2758782"/>
          <a:ext cx="4320000" cy="15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b="0" i="0" kern="1200" baseline="0" dirty="0"/>
            <a:t>The first step is identifying these layers and groups as well as understanding how they function both independently and collectively. </a:t>
          </a:r>
          <a:endParaRPr lang="en-US" sz="2000" kern="1200" dirty="0"/>
        </a:p>
      </dsp:txBody>
      <dsp:txXfrm>
        <a:off x="6036752" y="2758782"/>
        <a:ext cx="4320000" cy="1575000"/>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B7A6FE-2BCD-41B0-842E-D27926447D69}">
      <dsp:nvSpPr>
        <dsp:cNvPr id="0" name=""/>
        <dsp:cNvSpPr/>
      </dsp:nvSpPr>
      <dsp:spPr>
        <a:xfrm>
          <a:off x="0" y="7446"/>
          <a:ext cx="11317504" cy="1123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0" i="0" kern="1200" baseline="0" dirty="0"/>
            <a:t>Layers contained in a safe workplace environment include:</a:t>
          </a:r>
          <a:endParaRPr lang="en-US" sz="3600" kern="1200" dirty="0"/>
        </a:p>
      </dsp:txBody>
      <dsp:txXfrm>
        <a:off x="54830" y="62276"/>
        <a:ext cx="11207844" cy="1013540"/>
      </dsp:txXfrm>
    </dsp:sp>
    <dsp:sp modelId="{BCA0B9A1-7789-42EE-A883-D03A2C91E25B}">
      <dsp:nvSpPr>
        <dsp:cNvPr id="0" name=""/>
        <dsp:cNvSpPr/>
      </dsp:nvSpPr>
      <dsp:spPr>
        <a:xfrm>
          <a:off x="0" y="1130647"/>
          <a:ext cx="11317504" cy="1831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9331" tIns="45720" rIns="256032" bIns="45720" numCol="1" spcCol="1270" anchor="t" anchorCtr="0">
          <a:noAutofit/>
        </a:bodyPr>
        <a:lstStyle/>
        <a:p>
          <a:pPr marL="285750" lvl="1" indent="-285750" algn="l" defTabSz="1600200">
            <a:lnSpc>
              <a:spcPct val="90000"/>
            </a:lnSpc>
            <a:spcBef>
              <a:spcPct val="0"/>
            </a:spcBef>
            <a:spcAft>
              <a:spcPct val="20000"/>
            </a:spcAft>
            <a:buChar char="•"/>
          </a:pPr>
          <a:r>
            <a:rPr lang="en-US" sz="3600" b="0" i="0" kern="1200" baseline="0" dirty="0"/>
            <a:t>Overall culture</a:t>
          </a:r>
          <a:endParaRPr lang="en-US" sz="3600" kern="1200" dirty="0"/>
        </a:p>
        <a:p>
          <a:pPr marL="285750" lvl="1" indent="-285750" algn="l" defTabSz="1600200">
            <a:lnSpc>
              <a:spcPct val="90000"/>
            </a:lnSpc>
            <a:spcBef>
              <a:spcPct val="0"/>
            </a:spcBef>
            <a:spcAft>
              <a:spcPct val="20000"/>
            </a:spcAft>
            <a:buChar char="•"/>
          </a:pPr>
          <a:r>
            <a:rPr lang="en-US" sz="3600" b="0" i="0" kern="1200" baseline="0" dirty="0"/>
            <a:t>Vision, mission and values</a:t>
          </a:r>
          <a:endParaRPr lang="en-US" sz="3600" kern="1200" dirty="0"/>
        </a:p>
        <a:p>
          <a:pPr marL="285750" lvl="1" indent="-285750" algn="l" defTabSz="1600200">
            <a:lnSpc>
              <a:spcPct val="90000"/>
            </a:lnSpc>
            <a:spcBef>
              <a:spcPct val="0"/>
            </a:spcBef>
            <a:spcAft>
              <a:spcPct val="20000"/>
            </a:spcAft>
            <a:buChar char="•"/>
          </a:pPr>
          <a:r>
            <a:rPr lang="en-US" sz="3600" b="0" i="0" kern="1200" baseline="0" dirty="0"/>
            <a:t>Policies and programs</a:t>
          </a:r>
          <a:endParaRPr lang="en-US" sz="3600" kern="1200" dirty="0"/>
        </a:p>
      </dsp:txBody>
      <dsp:txXfrm>
        <a:off x="0" y="1130647"/>
        <a:ext cx="11317504" cy="18319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90B8F9-7FB9-4170-9F2E-33D9CE231970}">
      <dsp:nvSpPr>
        <dsp:cNvPr id="0" name=""/>
        <dsp:cNvSpPr/>
      </dsp:nvSpPr>
      <dsp:spPr>
        <a:xfrm>
          <a:off x="0" y="3407937"/>
          <a:ext cx="11317504" cy="11185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b="0" i="0" kern="1200" baseline="0" dirty="0"/>
            <a:t>“The term also refers more broadly to an intellectual framework for understanding how various aspects of individual identity — including race, gender, social class, and sexuality — interact to create unique experiences of privilege or oppression.”</a:t>
          </a:r>
          <a:endParaRPr lang="en-US" sz="1900" kern="1200" dirty="0"/>
        </a:p>
      </dsp:txBody>
      <dsp:txXfrm>
        <a:off x="0" y="3407937"/>
        <a:ext cx="11317504" cy="1118561"/>
      </dsp:txXfrm>
    </dsp:sp>
    <dsp:sp modelId="{64184D5F-302A-4021-AE03-D4FA7B6A95AE}">
      <dsp:nvSpPr>
        <dsp:cNvPr id="0" name=""/>
        <dsp:cNvSpPr/>
      </dsp:nvSpPr>
      <dsp:spPr>
        <a:xfrm rot="10800000">
          <a:off x="0" y="1704368"/>
          <a:ext cx="11317504" cy="1720347"/>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b="0" i="0" kern="1200" baseline="0" dirty="0"/>
            <a:t>Here is how Brittanica.com defines intersectionality: “Intersectionality, in social theory, [is] the interaction and cumulative effects of multiple forms of discrimination affecting the daily lives of individuals, particularly women of color.”</a:t>
          </a:r>
          <a:endParaRPr lang="en-US" sz="1900" kern="1200" dirty="0"/>
        </a:p>
      </dsp:txBody>
      <dsp:txXfrm rot="10800000">
        <a:off x="0" y="1704368"/>
        <a:ext cx="11317504" cy="1117830"/>
      </dsp:txXfrm>
    </dsp:sp>
    <dsp:sp modelId="{59C4B6B7-A800-4008-AD47-F83D924016ED}">
      <dsp:nvSpPr>
        <dsp:cNvPr id="0" name=""/>
        <dsp:cNvSpPr/>
      </dsp:nvSpPr>
      <dsp:spPr>
        <a:xfrm rot="10800000">
          <a:off x="0" y="800"/>
          <a:ext cx="11317504" cy="1720347"/>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b="0" i="0" kern="1200" baseline="0" dirty="0"/>
            <a:t>Intersectionality is a term that grew out of the feminist movement. </a:t>
          </a:r>
          <a:endParaRPr lang="en-US" sz="1900" kern="1200" dirty="0"/>
        </a:p>
      </dsp:txBody>
      <dsp:txXfrm rot="10800000">
        <a:off x="0" y="800"/>
        <a:ext cx="11317504" cy="1117830"/>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2A5B6-C785-49AD-A28E-D91F6DE47FDA}">
      <dsp:nvSpPr>
        <dsp:cNvPr id="0" name=""/>
        <dsp:cNvSpPr/>
      </dsp:nvSpPr>
      <dsp:spPr>
        <a:xfrm>
          <a:off x="0" y="1067117"/>
          <a:ext cx="11317504" cy="3480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8364" tIns="1353820" rIns="878364" bIns="170688" numCol="1" spcCol="1270" anchor="t" anchorCtr="0">
          <a:noAutofit/>
        </a:bodyPr>
        <a:lstStyle/>
        <a:p>
          <a:pPr marL="228600" lvl="1" indent="-228600" algn="l" defTabSz="1066800">
            <a:lnSpc>
              <a:spcPct val="90000"/>
            </a:lnSpc>
            <a:spcBef>
              <a:spcPct val="0"/>
            </a:spcBef>
            <a:spcAft>
              <a:spcPct val="15000"/>
            </a:spcAft>
            <a:buChar char="•"/>
          </a:pPr>
          <a:r>
            <a:rPr lang="en-US" sz="2400" b="0" i="0" kern="1200" baseline="0" dirty="0"/>
            <a:t>Company owners</a:t>
          </a:r>
          <a:endParaRPr lang="en-US" sz="2400" kern="1200" dirty="0"/>
        </a:p>
        <a:p>
          <a:pPr marL="228600" lvl="1" indent="-228600" algn="l" defTabSz="1066800">
            <a:lnSpc>
              <a:spcPct val="90000"/>
            </a:lnSpc>
            <a:spcBef>
              <a:spcPct val="0"/>
            </a:spcBef>
            <a:spcAft>
              <a:spcPct val="15000"/>
            </a:spcAft>
            <a:buChar char="•"/>
          </a:pPr>
          <a:r>
            <a:rPr lang="en-US" sz="2400" b="0" i="0" kern="1200" baseline="0" dirty="0"/>
            <a:t>Franchisees/managers/supervisors</a:t>
          </a:r>
          <a:endParaRPr lang="en-US" sz="2400" kern="1200" dirty="0"/>
        </a:p>
        <a:p>
          <a:pPr marL="228600" lvl="1" indent="-228600" algn="l" defTabSz="1066800">
            <a:lnSpc>
              <a:spcPct val="90000"/>
            </a:lnSpc>
            <a:spcBef>
              <a:spcPct val="0"/>
            </a:spcBef>
            <a:spcAft>
              <a:spcPct val="15000"/>
            </a:spcAft>
            <a:buChar char="•"/>
          </a:pPr>
          <a:r>
            <a:rPr lang="en-US" sz="2400" b="0" i="0" kern="1200" baseline="0" dirty="0"/>
            <a:t>Employees/contractors</a:t>
          </a:r>
          <a:endParaRPr lang="en-US" sz="2400" kern="1200" dirty="0"/>
        </a:p>
        <a:p>
          <a:pPr marL="228600" lvl="1" indent="-228600" algn="l" defTabSz="1066800">
            <a:lnSpc>
              <a:spcPct val="90000"/>
            </a:lnSpc>
            <a:spcBef>
              <a:spcPct val="0"/>
            </a:spcBef>
            <a:spcAft>
              <a:spcPct val="15000"/>
            </a:spcAft>
            <a:buChar char="•"/>
          </a:pPr>
          <a:r>
            <a:rPr lang="en-US" sz="2400" b="0" i="0" kern="1200" baseline="0" dirty="0"/>
            <a:t>Suppliers/subcontractors</a:t>
          </a:r>
          <a:endParaRPr lang="en-US" sz="2400" kern="1200" dirty="0"/>
        </a:p>
        <a:p>
          <a:pPr marL="228600" lvl="1" indent="-228600" algn="l" defTabSz="1066800">
            <a:lnSpc>
              <a:spcPct val="90000"/>
            </a:lnSpc>
            <a:spcBef>
              <a:spcPct val="0"/>
            </a:spcBef>
            <a:spcAft>
              <a:spcPct val="15000"/>
            </a:spcAft>
            <a:buChar char="•"/>
          </a:pPr>
          <a:r>
            <a:rPr lang="en-US" sz="2400" b="0" i="0" kern="1200" baseline="0" dirty="0"/>
            <a:t>Clients/customers</a:t>
          </a:r>
          <a:endParaRPr lang="en-US" sz="2400" kern="1200" dirty="0"/>
        </a:p>
      </dsp:txBody>
      <dsp:txXfrm>
        <a:off x="0" y="1067117"/>
        <a:ext cx="11317504" cy="3480750"/>
      </dsp:txXfrm>
    </dsp:sp>
    <dsp:sp modelId="{3B092D68-F04D-461D-9563-187ABAB69DFC}">
      <dsp:nvSpPr>
        <dsp:cNvPr id="0" name=""/>
        <dsp:cNvSpPr/>
      </dsp:nvSpPr>
      <dsp:spPr>
        <a:xfrm>
          <a:off x="565875" y="623375"/>
          <a:ext cx="7922252" cy="140314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442" tIns="0" rIns="299442" bIns="0" numCol="1" spcCol="1270" anchor="ctr" anchorCtr="0">
          <a:noAutofit/>
        </a:bodyPr>
        <a:lstStyle/>
        <a:p>
          <a:pPr marL="0" lvl="0" indent="0" algn="l" defTabSz="1244600">
            <a:lnSpc>
              <a:spcPct val="90000"/>
            </a:lnSpc>
            <a:spcBef>
              <a:spcPct val="0"/>
            </a:spcBef>
            <a:spcAft>
              <a:spcPct val="35000"/>
            </a:spcAft>
            <a:buNone/>
          </a:pPr>
          <a:r>
            <a:rPr lang="en-US" sz="2800" b="0" i="0" kern="1200" baseline="0" dirty="0"/>
            <a:t>Groups contained in a safe workplace environment include:</a:t>
          </a:r>
          <a:endParaRPr lang="en-US" sz="2800" kern="1200" dirty="0"/>
        </a:p>
      </dsp:txBody>
      <dsp:txXfrm>
        <a:off x="634371" y="691871"/>
        <a:ext cx="7785260" cy="1266149"/>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CEF189-26F7-4C88-80C6-8F8EB6A6013E}">
      <dsp:nvSpPr>
        <dsp:cNvPr id="0" name=""/>
        <dsp:cNvSpPr/>
      </dsp:nvSpPr>
      <dsp:spPr>
        <a:xfrm>
          <a:off x="1381" y="380955"/>
          <a:ext cx="4849081" cy="307916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5C9271-7FA8-4D1C-97B0-FF3B3B947E5F}">
      <dsp:nvSpPr>
        <dsp:cNvPr id="0" name=""/>
        <dsp:cNvSpPr/>
      </dsp:nvSpPr>
      <dsp:spPr>
        <a:xfrm>
          <a:off x="540168" y="892802"/>
          <a:ext cx="4849081" cy="307916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b="1" kern="1200" dirty="0"/>
            <a:t>Overall culture </a:t>
          </a:r>
          <a:r>
            <a:rPr lang="en-US" sz="2700" kern="1200" dirty="0"/>
            <a:t>is the tone of the organization, the beliefs and expectations that guide choices and actions. </a:t>
          </a:r>
        </a:p>
      </dsp:txBody>
      <dsp:txXfrm>
        <a:off x="630354" y="982988"/>
        <a:ext cx="4668709" cy="2898794"/>
      </dsp:txXfrm>
    </dsp:sp>
    <dsp:sp modelId="{2DE2E154-8FFF-49AC-ABDB-8B996EF6CD7D}">
      <dsp:nvSpPr>
        <dsp:cNvPr id="0" name=""/>
        <dsp:cNvSpPr/>
      </dsp:nvSpPr>
      <dsp:spPr>
        <a:xfrm>
          <a:off x="5928036" y="380955"/>
          <a:ext cx="4849081" cy="307916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68E551-8DA0-448C-8144-CEA1CC5D1101}">
      <dsp:nvSpPr>
        <dsp:cNvPr id="0" name=""/>
        <dsp:cNvSpPr/>
      </dsp:nvSpPr>
      <dsp:spPr>
        <a:xfrm>
          <a:off x="6466823" y="892802"/>
          <a:ext cx="4849081" cy="307916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The word “culture” is often tied to specifics, such as a “culture of inclusivity” or a “green culture” for companies promoting environmentally friendly practices and products. </a:t>
          </a:r>
        </a:p>
      </dsp:txBody>
      <dsp:txXfrm>
        <a:off x="6557009" y="982988"/>
        <a:ext cx="4668709" cy="2898794"/>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3C0DD1-8772-4F69-A826-05B653744271}">
      <dsp:nvSpPr>
        <dsp:cNvPr id="0" name=""/>
        <dsp:cNvSpPr/>
      </dsp:nvSpPr>
      <dsp:spPr>
        <a:xfrm>
          <a:off x="0" y="529"/>
          <a:ext cx="11317504" cy="123901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144F45-864C-4A2D-8C8D-80A8E5F788A4}">
      <dsp:nvSpPr>
        <dsp:cNvPr id="0" name=""/>
        <dsp:cNvSpPr/>
      </dsp:nvSpPr>
      <dsp:spPr>
        <a:xfrm>
          <a:off x="374800" y="279307"/>
          <a:ext cx="681456" cy="68145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E521EE-68E7-49A0-A0B6-8F7A3883D690}">
      <dsp:nvSpPr>
        <dsp:cNvPr id="0" name=""/>
        <dsp:cNvSpPr/>
      </dsp:nvSpPr>
      <dsp:spPr>
        <a:xfrm>
          <a:off x="1431057" y="529"/>
          <a:ext cx="9886446" cy="1239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129" tIns="131129" rIns="131129" bIns="131129" numCol="1" spcCol="1270" anchor="ctr" anchorCtr="0">
          <a:noAutofit/>
        </a:bodyPr>
        <a:lstStyle/>
        <a:p>
          <a:pPr marL="0" lvl="0" indent="0" algn="l" defTabSz="977900">
            <a:lnSpc>
              <a:spcPct val="100000"/>
            </a:lnSpc>
            <a:spcBef>
              <a:spcPct val="0"/>
            </a:spcBef>
            <a:spcAft>
              <a:spcPct val="35000"/>
            </a:spcAft>
            <a:buNone/>
          </a:pPr>
          <a:r>
            <a:rPr lang="en-US" sz="2200" b="0" i="0" kern="1200" baseline="0"/>
            <a:t>Openly embracing intersectional practices within the workplace both engages staff members and reinforces a commitment to fostering an actively inclusive culture.</a:t>
          </a:r>
          <a:endParaRPr lang="en-US" sz="2200" kern="1200"/>
        </a:p>
      </dsp:txBody>
      <dsp:txXfrm>
        <a:off x="1431057" y="529"/>
        <a:ext cx="9886446" cy="1239011"/>
      </dsp:txXfrm>
    </dsp:sp>
    <dsp:sp modelId="{FFE51607-B1FD-4E83-A12E-74A2355E07D5}">
      <dsp:nvSpPr>
        <dsp:cNvPr id="0" name=""/>
        <dsp:cNvSpPr/>
      </dsp:nvSpPr>
      <dsp:spPr>
        <a:xfrm>
          <a:off x="0" y="1549293"/>
          <a:ext cx="11317504" cy="123901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E8BCAAE-975A-410E-84B8-DC4EED896E94}">
      <dsp:nvSpPr>
        <dsp:cNvPr id="0" name=""/>
        <dsp:cNvSpPr/>
      </dsp:nvSpPr>
      <dsp:spPr>
        <a:xfrm>
          <a:off x="374800" y="1828070"/>
          <a:ext cx="681456" cy="6814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BB9596-4D00-4F5B-AFED-1AC2C6F46EAD}">
      <dsp:nvSpPr>
        <dsp:cNvPr id="0" name=""/>
        <dsp:cNvSpPr/>
      </dsp:nvSpPr>
      <dsp:spPr>
        <a:xfrm>
          <a:off x="1431057" y="1549293"/>
          <a:ext cx="9886446" cy="1239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129" tIns="131129" rIns="131129" bIns="131129" numCol="1" spcCol="1270" anchor="ctr" anchorCtr="0">
          <a:noAutofit/>
        </a:bodyPr>
        <a:lstStyle/>
        <a:p>
          <a:pPr marL="0" lvl="0" indent="0" algn="l" defTabSz="977900">
            <a:lnSpc>
              <a:spcPct val="100000"/>
            </a:lnSpc>
            <a:spcBef>
              <a:spcPct val="0"/>
            </a:spcBef>
            <a:spcAft>
              <a:spcPct val="35000"/>
            </a:spcAft>
            <a:buNone/>
          </a:pPr>
          <a:r>
            <a:rPr lang="en-US" sz="2200" b="0" i="0" kern="1200" baseline="0"/>
            <a:t>This effort should be authentic and reinforced by the organization’s </a:t>
          </a:r>
          <a:r>
            <a:rPr lang="en-US" sz="2200" b="1" i="0" kern="1200" baseline="0"/>
            <a:t>vision</a:t>
          </a:r>
          <a:r>
            <a:rPr lang="en-US" sz="2200" b="0" i="0" kern="1200" baseline="0"/>
            <a:t>, </a:t>
          </a:r>
          <a:r>
            <a:rPr lang="en-US" sz="2200" b="1" i="0" kern="1200" baseline="0"/>
            <a:t>mission</a:t>
          </a:r>
          <a:r>
            <a:rPr lang="en-US" sz="2200" b="0" i="0" kern="1200" baseline="0"/>
            <a:t> and </a:t>
          </a:r>
          <a:r>
            <a:rPr lang="en-US" sz="2200" b="1" i="0" kern="1200" baseline="0"/>
            <a:t>values</a:t>
          </a:r>
          <a:r>
            <a:rPr lang="en-US" sz="2200" b="0" i="0" kern="1200" baseline="0"/>
            <a:t>. </a:t>
          </a:r>
          <a:endParaRPr lang="en-US" sz="2200" kern="1200"/>
        </a:p>
      </dsp:txBody>
      <dsp:txXfrm>
        <a:off x="1431057" y="1549293"/>
        <a:ext cx="9886446" cy="1239011"/>
      </dsp:txXfrm>
    </dsp:sp>
    <dsp:sp modelId="{F021D4F7-E946-47FF-8BE8-B4F7E9E00626}">
      <dsp:nvSpPr>
        <dsp:cNvPr id="0" name=""/>
        <dsp:cNvSpPr/>
      </dsp:nvSpPr>
      <dsp:spPr>
        <a:xfrm>
          <a:off x="0" y="3098057"/>
          <a:ext cx="11317504" cy="1239011"/>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CD064EA-700C-431E-800B-A255C62F6ABC}">
      <dsp:nvSpPr>
        <dsp:cNvPr id="0" name=""/>
        <dsp:cNvSpPr/>
      </dsp:nvSpPr>
      <dsp:spPr>
        <a:xfrm>
          <a:off x="374800" y="3376834"/>
          <a:ext cx="681456" cy="68145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9AB109-8DB4-4028-BB87-D79AC11BE16B}">
      <dsp:nvSpPr>
        <dsp:cNvPr id="0" name=""/>
        <dsp:cNvSpPr/>
      </dsp:nvSpPr>
      <dsp:spPr>
        <a:xfrm>
          <a:off x="1431057" y="3098057"/>
          <a:ext cx="9886446" cy="1239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129" tIns="131129" rIns="131129" bIns="131129" numCol="1" spcCol="1270" anchor="ctr" anchorCtr="0">
          <a:noAutofit/>
        </a:bodyPr>
        <a:lstStyle/>
        <a:p>
          <a:pPr marL="0" lvl="0" indent="0" algn="l" defTabSz="977900">
            <a:lnSpc>
              <a:spcPct val="100000"/>
            </a:lnSpc>
            <a:spcBef>
              <a:spcPct val="0"/>
            </a:spcBef>
            <a:spcAft>
              <a:spcPct val="35000"/>
            </a:spcAft>
            <a:buNone/>
          </a:pPr>
          <a:r>
            <a:rPr lang="en-US" sz="2200" b="0" i="0" kern="1200" baseline="0" dirty="0"/>
            <a:t>If current versions do not include intersectionality informed practices, it is best to consider a review and revision.</a:t>
          </a:r>
          <a:endParaRPr lang="en-US" sz="2200" kern="1200" dirty="0"/>
        </a:p>
      </dsp:txBody>
      <dsp:txXfrm>
        <a:off x="1431057" y="3098057"/>
        <a:ext cx="9886446" cy="1239011"/>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AD7205-2954-4E28-8AF3-A4C9B8E27F76}">
      <dsp:nvSpPr>
        <dsp:cNvPr id="0" name=""/>
        <dsp:cNvSpPr/>
      </dsp:nvSpPr>
      <dsp:spPr>
        <a:xfrm>
          <a:off x="0" y="2115"/>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A34E7B-5DA6-4A31-931C-DE32DB61F5CB}">
      <dsp:nvSpPr>
        <dsp:cNvPr id="0" name=""/>
        <dsp:cNvSpPr/>
      </dsp:nvSpPr>
      <dsp:spPr>
        <a:xfrm>
          <a:off x="0" y="2115"/>
          <a:ext cx="11317504" cy="1442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1" i="0" kern="1200" baseline="0" dirty="0"/>
            <a:t>Policies and programs </a:t>
          </a:r>
          <a:r>
            <a:rPr lang="en-US" sz="2500" b="0" i="0" kern="1200" baseline="0" dirty="0"/>
            <a:t>are the specific plans and actions taken and upheld within the workplace to support individual and company-wide safety needs. </a:t>
          </a:r>
          <a:endParaRPr lang="en-US" sz="2500" kern="1200" dirty="0"/>
        </a:p>
      </dsp:txBody>
      <dsp:txXfrm>
        <a:off x="0" y="2115"/>
        <a:ext cx="11317504" cy="1442751"/>
      </dsp:txXfrm>
    </dsp:sp>
    <dsp:sp modelId="{4355A234-74AA-430E-B505-D4C639B082B5}">
      <dsp:nvSpPr>
        <dsp:cNvPr id="0" name=""/>
        <dsp:cNvSpPr/>
      </dsp:nvSpPr>
      <dsp:spPr>
        <a:xfrm>
          <a:off x="0" y="1444867"/>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301DA4-87EA-4BF3-9D15-95E748E13FB1}">
      <dsp:nvSpPr>
        <dsp:cNvPr id="0" name=""/>
        <dsp:cNvSpPr/>
      </dsp:nvSpPr>
      <dsp:spPr>
        <a:xfrm>
          <a:off x="0" y="1444867"/>
          <a:ext cx="11317504" cy="1442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0" i="0" kern="1200" baseline="0" dirty="0"/>
            <a:t>Depending on a company’s location, those policies and programs may be dictated by law. </a:t>
          </a:r>
          <a:endParaRPr lang="en-US" sz="2500" kern="1200" dirty="0"/>
        </a:p>
      </dsp:txBody>
      <dsp:txXfrm>
        <a:off x="0" y="1444867"/>
        <a:ext cx="11317504" cy="1442751"/>
      </dsp:txXfrm>
    </dsp:sp>
    <dsp:sp modelId="{46C7B6BE-3C3B-48E4-96A4-C4BB25A60020}">
      <dsp:nvSpPr>
        <dsp:cNvPr id="0" name=""/>
        <dsp:cNvSpPr/>
      </dsp:nvSpPr>
      <dsp:spPr>
        <a:xfrm>
          <a:off x="0" y="2887618"/>
          <a:ext cx="11317504"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5C6C60-D15D-4CD7-95D9-1A918F35FF88}">
      <dsp:nvSpPr>
        <dsp:cNvPr id="0" name=""/>
        <dsp:cNvSpPr/>
      </dsp:nvSpPr>
      <dsp:spPr>
        <a:xfrm>
          <a:off x="0" y="2887618"/>
          <a:ext cx="11317504" cy="1442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0" i="0" kern="1200" baseline="0" dirty="0"/>
            <a:t>Otherwise, it is the responsibility of management and departmental teams, such as human resources, legal, and health and safety, to develop and institute programs and policies that are supportive of workplace safety and the overall culture.</a:t>
          </a:r>
          <a:endParaRPr lang="en-US" sz="2500" kern="1200" dirty="0"/>
        </a:p>
      </dsp:txBody>
      <dsp:txXfrm>
        <a:off x="0" y="2887618"/>
        <a:ext cx="11317504" cy="1442751"/>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C0EC4B-171B-41F9-928E-98C42F82DE4B}">
      <dsp:nvSpPr>
        <dsp:cNvPr id="0" name=""/>
        <dsp:cNvSpPr/>
      </dsp:nvSpPr>
      <dsp:spPr>
        <a:xfrm>
          <a:off x="5854" y="625258"/>
          <a:ext cx="2441856" cy="12209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0" i="0" kern="1200" baseline="0" dirty="0"/>
            <a:t>Flexible/hybrid work from home options</a:t>
          </a:r>
          <a:endParaRPr lang="en-US" sz="2100" kern="1200" dirty="0"/>
        </a:p>
      </dsp:txBody>
      <dsp:txXfrm>
        <a:off x="5854" y="625258"/>
        <a:ext cx="2441856" cy="1220928"/>
      </dsp:txXfrm>
    </dsp:sp>
    <dsp:sp modelId="{E8626A3B-BD46-4A96-82C4-DDC5B53A062C}">
      <dsp:nvSpPr>
        <dsp:cNvPr id="0" name=""/>
        <dsp:cNvSpPr/>
      </dsp:nvSpPr>
      <dsp:spPr>
        <a:xfrm>
          <a:off x="2960500" y="625258"/>
          <a:ext cx="2441856" cy="12209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0" i="0" kern="1200" baseline="0" dirty="0"/>
            <a:t>Allowing noise cancelling headphones </a:t>
          </a:r>
          <a:endParaRPr lang="en-US" sz="2100" kern="1200" dirty="0"/>
        </a:p>
      </dsp:txBody>
      <dsp:txXfrm>
        <a:off x="2960500" y="625258"/>
        <a:ext cx="2441856" cy="1220928"/>
      </dsp:txXfrm>
    </dsp:sp>
    <dsp:sp modelId="{472076C1-C2B7-4062-A578-31344BC75882}">
      <dsp:nvSpPr>
        <dsp:cNvPr id="0" name=""/>
        <dsp:cNvSpPr/>
      </dsp:nvSpPr>
      <dsp:spPr>
        <a:xfrm>
          <a:off x="5915146" y="625258"/>
          <a:ext cx="2441856" cy="12209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0" i="0" kern="1200" baseline="0" dirty="0"/>
            <a:t>Flexible break timing</a:t>
          </a:r>
          <a:endParaRPr lang="en-US" sz="2100" kern="1200" dirty="0"/>
        </a:p>
      </dsp:txBody>
      <dsp:txXfrm>
        <a:off x="5915146" y="625258"/>
        <a:ext cx="2441856" cy="1220928"/>
      </dsp:txXfrm>
    </dsp:sp>
    <dsp:sp modelId="{1390A444-AF07-4B95-A040-F9B61B0FCF68}">
      <dsp:nvSpPr>
        <dsp:cNvPr id="0" name=""/>
        <dsp:cNvSpPr/>
      </dsp:nvSpPr>
      <dsp:spPr>
        <a:xfrm>
          <a:off x="8869793" y="625258"/>
          <a:ext cx="2441856" cy="12209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0" i="0" kern="1200" baseline="0" dirty="0"/>
            <a:t>Presenting and collecting information in various formats</a:t>
          </a:r>
          <a:endParaRPr lang="en-US" sz="2100" kern="1200" dirty="0"/>
        </a:p>
      </dsp:txBody>
      <dsp:txXfrm>
        <a:off x="8869793" y="625258"/>
        <a:ext cx="2441856" cy="1220928"/>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DF67EE-10D4-43B5-8F77-8D24682AABBE}">
      <dsp:nvSpPr>
        <dsp:cNvPr id="0" name=""/>
        <dsp:cNvSpPr/>
      </dsp:nvSpPr>
      <dsp:spPr>
        <a:xfrm>
          <a:off x="2148751" y="307181"/>
          <a:ext cx="1944000" cy="1944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69F62E-E369-4665-BC1F-114988AB89B4}">
      <dsp:nvSpPr>
        <dsp:cNvPr id="0" name=""/>
        <dsp:cNvSpPr/>
      </dsp:nvSpPr>
      <dsp:spPr>
        <a:xfrm>
          <a:off x="960751" y="2816819"/>
          <a:ext cx="4320000" cy="126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b="0" i="0" kern="1200" baseline="0" dirty="0"/>
            <a:t>Have you encountered any intersectionality specific programs or cultures in a workplace? How was that culture shared and maintained?</a:t>
          </a:r>
          <a:endParaRPr lang="en-US" sz="2000" kern="1200" dirty="0"/>
        </a:p>
      </dsp:txBody>
      <dsp:txXfrm>
        <a:off x="960751" y="2816819"/>
        <a:ext cx="4320000" cy="1260000"/>
      </dsp:txXfrm>
    </dsp:sp>
    <dsp:sp modelId="{7B89808A-EB74-45A4-AAEC-927F033C9623}">
      <dsp:nvSpPr>
        <dsp:cNvPr id="0" name=""/>
        <dsp:cNvSpPr/>
      </dsp:nvSpPr>
      <dsp:spPr>
        <a:xfrm>
          <a:off x="7224752" y="307181"/>
          <a:ext cx="1944000" cy="194400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A7EC35-8582-4326-87C9-9412616E50ED}">
      <dsp:nvSpPr>
        <dsp:cNvPr id="0" name=""/>
        <dsp:cNvSpPr/>
      </dsp:nvSpPr>
      <dsp:spPr>
        <a:xfrm>
          <a:off x="6036752" y="2816819"/>
          <a:ext cx="4320000" cy="126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b="0" i="0" kern="1200" baseline="0" dirty="0"/>
            <a:t>What accommodations have you seen in your workplace? Were they effective and helpful?</a:t>
          </a:r>
          <a:endParaRPr lang="en-US" sz="2000" kern="1200" dirty="0"/>
        </a:p>
      </dsp:txBody>
      <dsp:txXfrm>
        <a:off x="6036752" y="2816819"/>
        <a:ext cx="4320000" cy="1260000"/>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809D43-A438-410A-8B72-2418C872912E}">
      <dsp:nvSpPr>
        <dsp:cNvPr id="0" name=""/>
        <dsp:cNvSpPr/>
      </dsp:nvSpPr>
      <dsp:spPr>
        <a:xfrm>
          <a:off x="992" y="74445"/>
          <a:ext cx="3869531" cy="23217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Enhanced safety and support </a:t>
          </a:r>
        </a:p>
      </dsp:txBody>
      <dsp:txXfrm>
        <a:off x="992" y="74445"/>
        <a:ext cx="3869531" cy="2321718"/>
      </dsp:txXfrm>
    </dsp:sp>
    <dsp:sp modelId="{A131B80E-7D6D-415B-84A5-C25C66454995}">
      <dsp:nvSpPr>
        <dsp:cNvPr id="0" name=""/>
        <dsp:cNvSpPr/>
      </dsp:nvSpPr>
      <dsp:spPr>
        <a:xfrm>
          <a:off x="4257476" y="74445"/>
          <a:ext cx="3869531" cy="23217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Continuous improvement</a:t>
          </a:r>
        </a:p>
      </dsp:txBody>
      <dsp:txXfrm>
        <a:off x="4257476" y="74445"/>
        <a:ext cx="3869531" cy="2321718"/>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36DC2A-0E18-4053-A64D-E0DD091BC1CD}">
      <dsp:nvSpPr>
        <dsp:cNvPr id="0" name=""/>
        <dsp:cNvSpPr/>
      </dsp:nvSpPr>
      <dsp:spPr>
        <a:xfrm>
          <a:off x="0" y="6104"/>
          <a:ext cx="11317504" cy="14250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0" i="0" kern="1200" baseline="0" dirty="0"/>
            <a:t>Consider these elements in a plan for evaluation and continuous improvement:</a:t>
          </a:r>
          <a:endParaRPr lang="en-US" sz="3600" kern="1200" dirty="0"/>
        </a:p>
      </dsp:txBody>
      <dsp:txXfrm>
        <a:off x="69566" y="75670"/>
        <a:ext cx="11178372" cy="1285927"/>
      </dsp:txXfrm>
    </dsp:sp>
    <dsp:sp modelId="{77D192A6-3B06-4001-87FA-D0390D58AE43}">
      <dsp:nvSpPr>
        <dsp:cNvPr id="0" name=""/>
        <dsp:cNvSpPr/>
      </dsp:nvSpPr>
      <dsp:spPr>
        <a:xfrm>
          <a:off x="0" y="1431164"/>
          <a:ext cx="11317504" cy="16953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9331" tIns="53340" rIns="298704" bIns="53340" numCol="1" spcCol="1270" anchor="t" anchorCtr="0">
          <a:noAutofit/>
        </a:bodyPr>
        <a:lstStyle/>
        <a:p>
          <a:pPr marL="285750" lvl="1" indent="-285750" algn="l" defTabSz="1466850">
            <a:lnSpc>
              <a:spcPct val="90000"/>
            </a:lnSpc>
            <a:spcBef>
              <a:spcPct val="0"/>
            </a:spcBef>
            <a:spcAft>
              <a:spcPct val="20000"/>
            </a:spcAft>
            <a:buChar char="•"/>
          </a:pPr>
          <a:r>
            <a:rPr lang="en-US" sz="3300" b="0" i="0" kern="1200" baseline="0" dirty="0"/>
            <a:t>Legal</a:t>
          </a:r>
          <a:endParaRPr lang="en-US" sz="3300" kern="1200" dirty="0"/>
        </a:p>
        <a:p>
          <a:pPr marL="285750" lvl="1" indent="-285750" algn="l" defTabSz="1466850">
            <a:lnSpc>
              <a:spcPct val="90000"/>
            </a:lnSpc>
            <a:spcBef>
              <a:spcPct val="0"/>
            </a:spcBef>
            <a:spcAft>
              <a:spcPct val="20000"/>
            </a:spcAft>
            <a:buChar char="•"/>
          </a:pPr>
          <a:r>
            <a:rPr lang="en-US" sz="3300" b="0" i="0" kern="1200" baseline="0" dirty="0"/>
            <a:t>Financial</a:t>
          </a:r>
          <a:endParaRPr lang="en-US" sz="3300" kern="1200" dirty="0"/>
        </a:p>
        <a:p>
          <a:pPr marL="285750" lvl="1" indent="-285750" algn="l" defTabSz="1466850">
            <a:lnSpc>
              <a:spcPct val="90000"/>
            </a:lnSpc>
            <a:spcBef>
              <a:spcPct val="0"/>
            </a:spcBef>
            <a:spcAft>
              <a:spcPct val="20000"/>
            </a:spcAft>
            <a:buChar char="•"/>
          </a:pPr>
          <a:r>
            <a:rPr lang="en-US" sz="3300" b="0" i="0" kern="1200" baseline="0" dirty="0"/>
            <a:t>Quality of life</a:t>
          </a:r>
          <a:endParaRPr lang="en-US" sz="3300" kern="1200" dirty="0"/>
        </a:p>
      </dsp:txBody>
      <dsp:txXfrm>
        <a:off x="0" y="1431164"/>
        <a:ext cx="11317504" cy="1695330"/>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DD33B6-8DF2-4C67-BC6A-1AA109A8B841}">
      <dsp:nvSpPr>
        <dsp:cNvPr id="0" name=""/>
        <dsp:cNvSpPr/>
      </dsp:nvSpPr>
      <dsp:spPr>
        <a:xfrm>
          <a:off x="0" y="35526"/>
          <a:ext cx="11317504" cy="9547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i="0" kern="1200" baseline="0" dirty="0"/>
            <a:t>Legal requirements about intersectionality, inclusion, and discrimination can vary between jurisdictions, and do not always ensure safety and protection for those in need. </a:t>
          </a:r>
          <a:endParaRPr lang="en-US" sz="2400" kern="1200" dirty="0"/>
        </a:p>
      </dsp:txBody>
      <dsp:txXfrm>
        <a:off x="46606" y="82132"/>
        <a:ext cx="11224292" cy="861507"/>
      </dsp:txXfrm>
    </dsp:sp>
    <dsp:sp modelId="{C7BF8E5D-F52A-4B42-89DF-B94049A9FE71}">
      <dsp:nvSpPr>
        <dsp:cNvPr id="0" name=""/>
        <dsp:cNvSpPr/>
      </dsp:nvSpPr>
      <dsp:spPr>
        <a:xfrm>
          <a:off x="0" y="1059366"/>
          <a:ext cx="11317504" cy="9547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Regardless of legal obligation, extra effort should always be made to ensure all people are treated with dignity and that their needs are met appropriately.</a:t>
          </a:r>
        </a:p>
      </dsp:txBody>
      <dsp:txXfrm>
        <a:off x="46606" y="1105972"/>
        <a:ext cx="11224292" cy="861507"/>
      </dsp:txXfrm>
    </dsp:sp>
    <dsp:sp modelId="{0EB3D00C-A8FD-4EB0-864D-8763BDCC3794}">
      <dsp:nvSpPr>
        <dsp:cNvPr id="0" name=""/>
        <dsp:cNvSpPr/>
      </dsp:nvSpPr>
      <dsp:spPr>
        <a:xfrm>
          <a:off x="0" y="2083206"/>
          <a:ext cx="11317504" cy="9547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It is important to ensure an effective system is in place to continuously review existing policies against current and emerging legislation. Pay particular attention to:</a:t>
          </a:r>
          <a:endParaRPr lang="en-CA" sz="2400" kern="1200" dirty="0"/>
        </a:p>
      </dsp:txBody>
      <dsp:txXfrm>
        <a:off x="46606" y="2129812"/>
        <a:ext cx="11224292" cy="861507"/>
      </dsp:txXfrm>
    </dsp:sp>
    <dsp:sp modelId="{BB603D48-12C6-4258-8E5C-02C7C5F4DD88}">
      <dsp:nvSpPr>
        <dsp:cNvPr id="0" name=""/>
        <dsp:cNvSpPr/>
      </dsp:nvSpPr>
      <dsp:spPr>
        <a:xfrm>
          <a:off x="0" y="3037926"/>
          <a:ext cx="11317504" cy="1366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933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CA" sz="2000" kern="1200" dirty="0"/>
            <a:t>Human rights legislation</a:t>
          </a:r>
        </a:p>
        <a:p>
          <a:pPr marL="228600" lvl="1" indent="-228600" algn="l" defTabSz="889000">
            <a:lnSpc>
              <a:spcPct val="90000"/>
            </a:lnSpc>
            <a:spcBef>
              <a:spcPct val="0"/>
            </a:spcBef>
            <a:spcAft>
              <a:spcPct val="20000"/>
            </a:spcAft>
            <a:buChar char="•"/>
          </a:pPr>
          <a:r>
            <a:rPr lang="en-CA" sz="2000" kern="1200" dirty="0"/>
            <a:t>Workers’ compensation programs</a:t>
          </a:r>
        </a:p>
        <a:p>
          <a:pPr marL="228600" lvl="1" indent="-228600" algn="l" defTabSz="889000">
            <a:lnSpc>
              <a:spcPct val="90000"/>
            </a:lnSpc>
            <a:spcBef>
              <a:spcPct val="0"/>
            </a:spcBef>
            <a:spcAft>
              <a:spcPct val="20000"/>
            </a:spcAft>
            <a:buChar char="•"/>
          </a:pPr>
          <a:r>
            <a:rPr lang="en-US" sz="2000" kern="1200" dirty="0"/>
            <a:t>Occupational health and safety legislation</a:t>
          </a:r>
          <a:endParaRPr lang="en-CA" sz="2000" kern="1200" dirty="0"/>
        </a:p>
        <a:p>
          <a:pPr marL="228600" lvl="1" indent="-228600" algn="l" defTabSz="889000">
            <a:lnSpc>
              <a:spcPct val="90000"/>
            </a:lnSpc>
            <a:spcBef>
              <a:spcPct val="0"/>
            </a:spcBef>
            <a:spcAft>
              <a:spcPct val="20000"/>
            </a:spcAft>
            <a:buChar char="•"/>
          </a:pPr>
          <a:r>
            <a:rPr lang="en-US" sz="2000" kern="1200" dirty="0"/>
            <a:t>Harassment and assault laws in the local area</a:t>
          </a:r>
          <a:endParaRPr lang="en-CA" sz="2000" kern="1200" dirty="0"/>
        </a:p>
      </dsp:txBody>
      <dsp:txXfrm>
        <a:off x="0" y="3037926"/>
        <a:ext cx="11317504" cy="1366200"/>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A691BD-0C6B-417A-9F82-A5AFD3BAD53D}">
      <dsp:nvSpPr>
        <dsp:cNvPr id="0" name=""/>
        <dsp:cNvSpPr/>
      </dsp:nvSpPr>
      <dsp:spPr>
        <a:xfrm>
          <a:off x="0" y="687"/>
          <a:ext cx="1143635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67F693-8F2A-41D1-B3D6-B2BBB417C668}">
      <dsp:nvSpPr>
        <dsp:cNvPr id="0" name=""/>
        <dsp:cNvSpPr/>
      </dsp:nvSpPr>
      <dsp:spPr>
        <a:xfrm>
          <a:off x="0" y="687"/>
          <a:ext cx="11436350" cy="8214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Consider monitoring costs of workplace programs to support intersectional initiatives. </a:t>
          </a:r>
          <a:endParaRPr lang="en-CA" sz="2200" kern="1200" dirty="0"/>
        </a:p>
      </dsp:txBody>
      <dsp:txXfrm>
        <a:off x="0" y="687"/>
        <a:ext cx="11436350" cy="821446"/>
      </dsp:txXfrm>
    </dsp:sp>
    <dsp:sp modelId="{752288E6-7EF3-4CE3-A000-BE5C9ECFFBA4}">
      <dsp:nvSpPr>
        <dsp:cNvPr id="0" name=""/>
        <dsp:cNvSpPr/>
      </dsp:nvSpPr>
      <dsp:spPr>
        <a:xfrm>
          <a:off x="0" y="822134"/>
          <a:ext cx="1143635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A12725-078F-41B7-941C-87858DEDE7DC}">
      <dsp:nvSpPr>
        <dsp:cNvPr id="0" name=""/>
        <dsp:cNvSpPr/>
      </dsp:nvSpPr>
      <dsp:spPr>
        <a:xfrm>
          <a:off x="0" y="822134"/>
          <a:ext cx="3778561" cy="23164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Prior to and after implementation, monitor and compare the following:</a:t>
          </a:r>
          <a:endParaRPr lang="en-CA" sz="2200" kern="1200" dirty="0"/>
        </a:p>
      </dsp:txBody>
      <dsp:txXfrm>
        <a:off x="0" y="822134"/>
        <a:ext cx="3778561" cy="2316413"/>
      </dsp:txXfrm>
    </dsp:sp>
    <dsp:sp modelId="{0198B62F-7F23-4FB2-96AA-75ABEADBA61F}">
      <dsp:nvSpPr>
        <dsp:cNvPr id="0" name=""/>
        <dsp:cNvSpPr/>
      </dsp:nvSpPr>
      <dsp:spPr>
        <a:xfrm>
          <a:off x="3921962" y="843963"/>
          <a:ext cx="7504657" cy="4365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Font typeface="Symbol" panose="05050102010706020507" pitchFamily="18" charset="2"/>
            <a:buNone/>
          </a:pPr>
          <a:r>
            <a:rPr lang="en-CA" sz="2200" kern="1200" dirty="0"/>
            <a:t>Absenteeism</a:t>
          </a:r>
        </a:p>
      </dsp:txBody>
      <dsp:txXfrm>
        <a:off x="3921962" y="843963"/>
        <a:ext cx="7504657" cy="436589"/>
      </dsp:txXfrm>
    </dsp:sp>
    <dsp:sp modelId="{8D7484BB-650C-4731-BDF2-B759A468C0AB}">
      <dsp:nvSpPr>
        <dsp:cNvPr id="0" name=""/>
        <dsp:cNvSpPr/>
      </dsp:nvSpPr>
      <dsp:spPr>
        <a:xfrm>
          <a:off x="3778561" y="1280553"/>
          <a:ext cx="7648059"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9A1CB2-A1CA-4B10-9526-8834078A02F9}">
      <dsp:nvSpPr>
        <dsp:cNvPr id="0" name=""/>
        <dsp:cNvSpPr/>
      </dsp:nvSpPr>
      <dsp:spPr>
        <a:xfrm>
          <a:off x="3921962" y="1302382"/>
          <a:ext cx="7504657" cy="4365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Font typeface="Symbol" panose="05050102010706020507" pitchFamily="18" charset="2"/>
            <a:buNone/>
          </a:pPr>
          <a:r>
            <a:rPr lang="en-US" sz="2200" kern="1200"/>
            <a:t>Staff </a:t>
          </a:r>
          <a:r>
            <a:rPr lang="en-CA" sz="2200" kern="1200"/>
            <a:t>turnover</a:t>
          </a:r>
        </a:p>
      </dsp:txBody>
      <dsp:txXfrm>
        <a:off x="3921962" y="1302382"/>
        <a:ext cx="7504657" cy="436589"/>
      </dsp:txXfrm>
    </dsp:sp>
    <dsp:sp modelId="{3058F007-DB3B-479C-9EE1-D186174B3D0E}">
      <dsp:nvSpPr>
        <dsp:cNvPr id="0" name=""/>
        <dsp:cNvSpPr/>
      </dsp:nvSpPr>
      <dsp:spPr>
        <a:xfrm>
          <a:off x="3778561" y="1738972"/>
          <a:ext cx="7648059"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A3FEF9-3648-468F-BBFF-314A44D35D15}">
      <dsp:nvSpPr>
        <dsp:cNvPr id="0" name=""/>
        <dsp:cNvSpPr/>
      </dsp:nvSpPr>
      <dsp:spPr>
        <a:xfrm>
          <a:off x="3921962" y="1760801"/>
          <a:ext cx="7504657" cy="4365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Font typeface="Symbol" panose="05050102010706020507" pitchFamily="18" charset="2"/>
            <a:buNone/>
          </a:pPr>
          <a:r>
            <a:rPr lang="en-US" sz="2200" kern="1200" dirty="0"/>
            <a:t>Use of EAPs (Employee Assistance Programs) </a:t>
          </a:r>
          <a:endParaRPr lang="en-CA" sz="2200" kern="1200" dirty="0"/>
        </a:p>
      </dsp:txBody>
      <dsp:txXfrm>
        <a:off x="3921962" y="1760801"/>
        <a:ext cx="7504657" cy="436589"/>
      </dsp:txXfrm>
    </dsp:sp>
    <dsp:sp modelId="{8794430D-E44F-439B-8E59-7C583C756541}">
      <dsp:nvSpPr>
        <dsp:cNvPr id="0" name=""/>
        <dsp:cNvSpPr/>
      </dsp:nvSpPr>
      <dsp:spPr>
        <a:xfrm>
          <a:off x="3778561" y="2197391"/>
          <a:ext cx="7648059"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E7AC4A-54F1-44C1-A629-D965FC468256}">
      <dsp:nvSpPr>
        <dsp:cNvPr id="0" name=""/>
        <dsp:cNvSpPr/>
      </dsp:nvSpPr>
      <dsp:spPr>
        <a:xfrm>
          <a:off x="3921962" y="2219220"/>
          <a:ext cx="7504657" cy="4365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Font typeface="Symbol" panose="05050102010706020507" pitchFamily="18" charset="2"/>
            <a:buNone/>
          </a:pPr>
          <a:r>
            <a:rPr lang="en-CA" sz="2200" kern="1200"/>
            <a:t>Workplace grievance claims</a:t>
          </a:r>
        </a:p>
      </dsp:txBody>
      <dsp:txXfrm>
        <a:off x="3921962" y="2219220"/>
        <a:ext cx="7504657" cy="436589"/>
      </dsp:txXfrm>
    </dsp:sp>
    <dsp:sp modelId="{B0347898-BA42-4805-8DA4-C5FAC1644940}">
      <dsp:nvSpPr>
        <dsp:cNvPr id="0" name=""/>
        <dsp:cNvSpPr/>
      </dsp:nvSpPr>
      <dsp:spPr>
        <a:xfrm>
          <a:off x="3778561" y="2655810"/>
          <a:ext cx="7648059"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85F275-E155-453F-943D-98E968B440BA}">
      <dsp:nvSpPr>
        <dsp:cNvPr id="0" name=""/>
        <dsp:cNvSpPr/>
      </dsp:nvSpPr>
      <dsp:spPr>
        <a:xfrm>
          <a:off x="3921962" y="2677639"/>
          <a:ext cx="7504657" cy="4365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Font typeface="Symbol" panose="05050102010706020507" pitchFamily="18" charset="2"/>
            <a:buNone/>
          </a:pPr>
          <a:r>
            <a:rPr lang="en-CA" sz="2200" kern="1200"/>
            <a:t>Legal processes</a:t>
          </a:r>
        </a:p>
      </dsp:txBody>
      <dsp:txXfrm>
        <a:off x="3921962" y="2677639"/>
        <a:ext cx="7504657" cy="436589"/>
      </dsp:txXfrm>
    </dsp:sp>
    <dsp:sp modelId="{7537C2CD-BDB4-4B51-87A8-B6594BE4CD66}">
      <dsp:nvSpPr>
        <dsp:cNvPr id="0" name=""/>
        <dsp:cNvSpPr/>
      </dsp:nvSpPr>
      <dsp:spPr>
        <a:xfrm>
          <a:off x="3778561" y="3114229"/>
          <a:ext cx="7648059"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42973E9-FF98-4F21-B22C-07F69B7B6BFC}">
      <dsp:nvSpPr>
        <dsp:cNvPr id="0" name=""/>
        <dsp:cNvSpPr/>
      </dsp:nvSpPr>
      <dsp:spPr>
        <a:xfrm>
          <a:off x="0" y="3138547"/>
          <a:ext cx="1143635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8B1481-7AE9-4AFA-8305-C363FCE629CE}">
      <dsp:nvSpPr>
        <dsp:cNvPr id="0" name=""/>
        <dsp:cNvSpPr/>
      </dsp:nvSpPr>
      <dsp:spPr>
        <a:xfrm>
          <a:off x="0" y="3138547"/>
          <a:ext cx="11436350" cy="14399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kern="1200" dirty="0"/>
            <a:t>Consider whether the money invested in intersectional supports and programming for the workplace resulted in positive changes in productivity or money lost due to the above examples.</a:t>
          </a:r>
          <a:endParaRPr lang="en-CA" sz="2200" kern="1200" dirty="0"/>
        </a:p>
      </dsp:txBody>
      <dsp:txXfrm>
        <a:off x="0" y="3138547"/>
        <a:ext cx="11436350" cy="143992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4D7A9E-59BF-4BA5-9D27-8357C92E7CEA}">
      <dsp:nvSpPr>
        <dsp:cNvPr id="0" name=""/>
        <dsp:cNvSpPr/>
      </dsp:nvSpPr>
      <dsp:spPr>
        <a:xfrm>
          <a:off x="114889" y="1295"/>
          <a:ext cx="2561425" cy="1312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b="0" kern="1200" dirty="0"/>
            <a:t>Identity</a:t>
          </a:r>
          <a:endParaRPr lang="en-US" sz="2800" b="0" kern="1200" dirty="0"/>
        </a:p>
      </dsp:txBody>
      <dsp:txXfrm>
        <a:off x="114889" y="1295"/>
        <a:ext cx="2561425" cy="1312318"/>
      </dsp:txXfrm>
    </dsp:sp>
    <dsp:sp modelId="{20196734-44DB-48EC-B791-0DD09783501E}">
      <dsp:nvSpPr>
        <dsp:cNvPr id="0" name=""/>
        <dsp:cNvSpPr/>
      </dsp:nvSpPr>
      <dsp:spPr>
        <a:xfrm>
          <a:off x="2857075" y="1295"/>
          <a:ext cx="2561425" cy="1312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b="0" kern="1200" dirty="0"/>
            <a:t>Social construct</a:t>
          </a:r>
        </a:p>
      </dsp:txBody>
      <dsp:txXfrm>
        <a:off x="2857075" y="1295"/>
        <a:ext cx="2561425" cy="1312318"/>
      </dsp:txXfrm>
    </dsp:sp>
    <dsp:sp modelId="{03609789-8F03-4BFB-A81F-19B1F192F25F}">
      <dsp:nvSpPr>
        <dsp:cNvPr id="0" name=""/>
        <dsp:cNvSpPr/>
      </dsp:nvSpPr>
      <dsp:spPr>
        <a:xfrm>
          <a:off x="5599261" y="1295"/>
          <a:ext cx="2561425" cy="1312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b="0" kern="1200" dirty="0"/>
            <a:t>Sex</a:t>
          </a:r>
        </a:p>
      </dsp:txBody>
      <dsp:txXfrm>
        <a:off x="5599261" y="1295"/>
        <a:ext cx="2561425" cy="1312318"/>
      </dsp:txXfrm>
    </dsp:sp>
    <dsp:sp modelId="{D9C255C2-66EF-4DE2-BD8F-B17FA006061F}">
      <dsp:nvSpPr>
        <dsp:cNvPr id="0" name=""/>
        <dsp:cNvSpPr/>
      </dsp:nvSpPr>
      <dsp:spPr>
        <a:xfrm>
          <a:off x="8341447" y="1295"/>
          <a:ext cx="2561425" cy="1312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b="0" kern="1200" dirty="0"/>
            <a:t>Gender</a:t>
          </a:r>
        </a:p>
      </dsp:txBody>
      <dsp:txXfrm>
        <a:off x="8341447" y="1295"/>
        <a:ext cx="2561425" cy="1312318"/>
      </dsp:txXfrm>
    </dsp:sp>
    <dsp:sp modelId="{15078C25-A1B0-4AD0-965F-B346EC13E2EB}">
      <dsp:nvSpPr>
        <dsp:cNvPr id="0" name=""/>
        <dsp:cNvSpPr/>
      </dsp:nvSpPr>
      <dsp:spPr>
        <a:xfrm>
          <a:off x="114889" y="1494374"/>
          <a:ext cx="2561425" cy="1312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b="0" kern="1200" dirty="0"/>
            <a:t>Sexism and gender discrimination</a:t>
          </a:r>
        </a:p>
      </dsp:txBody>
      <dsp:txXfrm>
        <a:off x="114889" y="1494374"/>
        <a:ext cx="2561425" cy="1312318"/>
      </dsp:txXfrm>
    </dsp:sp>
    <dsp:sp modelId="{9698D8CC-0768-4B3E-924D-AB409DCEDA3A}">
      <dsp:nvSpPr>
        <dsp:cNvPr id="0" name=""/>
        <dsp:cNvSpPr/>
      </dsp:nvSpPr>
      <dsp:spPr>
        <a:xfrm>
          <a:off x="2857075" y="1494374"/>
          <a:ext cx="2561425" cy="1312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b="0" kern="1200" dirty="0"/>
            <a:t>Race</a:t>
          </a:r>
        </a:p>
      </dsp:txBody>
      <dsp:txXfrm>
        <a:off x="2857075" y="1494374"/>
        <a:ext cx="2561425" cy="1312318"/>
      </dsp:txXfrm>
    </dsp:sp>
    <dsp:sp modelId="{481AFBEA-96C5-4776-A12D-710827335592}">
      <dsp:nvSpPr>
        <dsp:cNvPr id="0" name=""/>
        <dsp:cNvSpPr/>
      </dsp:nvSpPr>
      <dsp:spPr>
        <a:xfrm>
          <a:off x="5599261" y="1494374"/>
          <a:ext cx="2561425" cy="1312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b="0" kern="1200" dirty="0"/>
            <a:t>Racism</a:t>
          </a:r>
        </a:p>
      </dsp:txBody>
      <dsp:txXfrm>
        <a:off x="5599261" y="1494374"/>
        <a:ext cx="2561425" cy="1312318"/>
      </dsp:txXfrm>
    </dsp:sp>
    <dsp:sp modelId="{14A643C8-2ED9-4A1B-A930-1BD3C51F5D5C}">
      <dsp:nvSpPr>
        <dsp:cNvPr id="0" name=""/>
        <dsp:cNvSpPr/>
      </dsp:nvSpPr>
      <dsp:spPr>
        <a:xfrm>
          <a:off x="8341447" y="1494374"/>
          <a:ext cx="2561425" cy="1312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b="0" kern="1200" dirty="0"/>
            <a:t>Class</a:t>
          </a:r>
        </a:p>
      </dsp:txBody>
      <dsp:txXfrm>
        <a:off x="8341447" y="1494374"/>
        <a:ext cx="2561425" cy="1312318"/>
      </dsp:txXfrm>
    </dsp:sp>
    <dsp:sp modelId="{2BAF9848-ABCE-40B2-B62F-3AD15D6B6BE1}">
      <dsp:nvSpPr>
        <dsp:cNvPr id="0" name=""/>
        <dsp:cNvSpPr/>
      </dsp:nvSpPr>
      <dsp:spPr>
        <a:xfrm>
          <a:off x="4228168" y="2987453"/>
          <a:ext cx="2561425" cy="1312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b="0" kern="1200" dirty="0"/>
            <a:t>Classism</a:t>
          </a:r>
        </a:p>
      </dsp:txBody>
      <dsp:txXfrm>
        <a:off x="4228168" y="2987453"/>
        <a:ext cx="2561425" cy="1312318"/>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C26AB5-892D-4CE5-86E4-31339C511036}">
      <dsp:nvSpPr>
        <dsp:cNvPr id="0" name=""/>
        <dsp:cNvSpPr/>
      </dsp:nvSpPr>
      <dsp:spPr>
        <a:xfrm>
          <a:off x="0" y="526"/>
          <a:ext cx="11317504" cy="123181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EF00CA-2823-4AAC-9EBB-F5C9A944F810}">
      <dsp:nvSpPr>
        <dsp:cNvPr id="0" name=""/>
        <dsp:cNvSpPr/>
      </dsp:nvSpPr>
      <dsp:spPr>
        <a:xfrm>
          <a:off x="372622" y="277683"/>
          <a:ext cx="677495" cy="67749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C0A82D-33C0-4D4A-832C-F1FD8F0F8FA7}">
      <dsp:nvSpPr>
        <dsp:cNvPr id="0" name=""/>
        <dsp:cNvSpPr/>
      </dsp:nvSpPr>
      <dsp:spPr>
        <a:xfrm>
          <a:off x="1422740" y="526"/>
          <a:ext cx="9894763" cy="1231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367" tIns="130367" rIns="130367" bIns="130367" numCol="1" spcCol="1270" anchor="ctr" anchorCtr="0">
          <a:noAutofit/>
        </a:bodyPr>
        <a:lstStyle/>
        <a:p>
          <a:pPr marL="0" lvl="0" indent="0" algn="l" defTabSz="977900">
            <a:lnSpc>
              <a:spcPct val="100000"/>
            </a:lnSpc>
            <a:spcBef>
              <a:spcPct val="0"/>
            </a:spcBef>
            <a:spcAft>
              <a:spcPct val="35000"/>
            </a:spcAft>
            <a:buNone/>
          </a:pPr>
          <a:r>
            <a:rPr lang="en-US" sz="2200" b="0" i="0" kern="1200" baseline="0" dirty="0"/>
            <a:t>A qualitative evaluation of individual and collective comfort and safety at work will give a more detailed and complete picture of cause and effect than numbers alone. </a:t>
          </a:r>
          <a:endParaRPr lang="en-US" sz="2200" kern="1200" dirty="0"/>
        </a:p>
      </dsp:txBody>
      <dsp:txXfrm>
        <a:off x="1422740" y="526"/>
        <a:ext cx="9894763" cy="1231810"/>
      </dsp:txXfrm>
    </dsp:sp>
    <dsp:sp modelId="{0B89CB95-4116-4194-916C-E002158240E8}">
      <dsp:nvSpPr>
        <dsp:cNvPr id="0" name=""/>
        <dsp:cNvSpPr/>
      </dsp:nvSpPr>
      <dsp:spPr>
        <a:xfrm>
          <a:off x="0" y="1540289"/>
          <a:ext cx="11317504" cy="123181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C576FC-C818-4C19-A459-CD6959C1AE7B}">
      <dsp:nvSpPr>
        <dsp:cNvPr id="0" name=""/>
        <dsp:cNvSpPr/>
      </dsp:nvSpPr>
      <dsp:spPr>
        <a:xfrm>
          <a:off x="372622" y="1817446"/>
          <a:ext cx="677495" cy="67749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4D9677-E1EA-4F52-B9D4-5CFEB6E57283}">
      <dsp:nvSpPr>
        <dsp:cNvPr id="0" name=""/>
        <dsp:cNvSpPr/>
      </dsp:nvSpPr>
      <dsp:spPr>
        <a:xfrm>
          <a:off x="1422740" y="1540289"/>
          <a:ext cx="9894763" cy="1231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367" tIns="130367" rIns="130367" bIns="130367" numCol="1" spcCol="1270" anchor="ctr" anchorCtr="0">
          <a:noAutofit/>
        </a:bodyPr>
        <a:lstStyle/>
        <a:p>
          <a:pPr marL="0" lvl="0" indent="0" algn="l" defTabSz="977900">
            <a:lnSpc>
              <a:spcPct val="100000"/>
            </a:lnSpc>
            <a:spcBef>
              <a:spcPct val="0"/>
            </a:spcBef>
            <a:spcAft>
              <a:spcPct val="35000"/>
            </a:spcAft>
            <a:buNone/>
          </a:pPr>
          <a:r>
            <a:rPr lang="en-US" sz="2200" b="0" i="0" kern="1200" baseline="0" dirty="0"/>
            <a:t>Examining quality of life is more subjective, so it is not as easy and logical as examining statistics or financial information. </a:t>
          </a:r>
          <a:endParaRPr lang="en-US" sz="2200" kern="1200" dirty="0"/>
        </a:p>
      </dsp:txBody>
      <dsp:txXfrm>
        <a:off x="1422740" y="1540289"/>
        <a:ext cx="9894763" cy="1231810"/>
      </dsp:txXfrm>
    </dsp:sp>
    <dsp:sp modelId="{1D7F842C-8442-4CC5-9250-7E7C761E8124}">
      <dsp:nvSpPr>
        <dsp:cNvPr id="0" name=""/>
        <dsp:cNvSpPr/>
      </dsp:nvSpPr>
      <dsp:spPr>
        <a:xfrm>
          <a:off x="0" y="3080052"/>
          <a:ext cx="11317504" cy="123181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8200CF-2848-45C3-9C10-34CD7B70B717}">
      <dsp:nvSpPr>
        <dsp:cNvPr id="0" name=""/>
        <dsp:cNvSpPr/>
      </dsp:nvSpPr>
      <dsp:spPr>
        <a:xfrm>
          <a:off x="372622" y="3357209"/>
          <a:ext cx="677495" cy="67749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1EEA80-F684-4454-8C7D-6299B903AC0A}">
      <dsp:nvSpPr>
        <dsp:cNvPr id="0" name=""/>
        <dsp:cNvSpPr/>
      </dsp:nvSpPr>
      <dsp:spPr>
        <a:xfrm>
          <a:off x="1422740" y="3080052"/>
          <a:ext cx="9894763" cy="1231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367" tIns="130367" rIns="130367" bIns="130367" numCol="1" spcCol="1270" anchor="ctr" anchorCtr="0">
          <a:noAutofit/>
        </a:bodyPr>
        <a:lstStyle/>
        <a:p>
          <a:pPr marL="0" lvl="0" indent="0" algn="l" defTabSz="977900">
            <a:lnSpc>
              <a:spcPct val="100000"/>
            </a:lnSpc>
            <a:spcBef>
              <a:spcPct val="0"/>
            </a:spcBef>
            <a:spcAft>
              <a:spcPct val="35000"/>
            </a:spcAft>
            <a:buNone/>
          </a:pPr>
          <a:r>
            <a:rPr lang="en-US" sz="2200" b="0" i="0" kern="1200" baseline="0" dirty="0"/>
            <a:t>The effort is worthwhile, however, in maintaining and supporting individual engagement as well as employee safety. </a:t>
          </a:r>
          <a:endParaRPr lang="en-US" sz="2200" kern="1200" dirty="0"/>
        </a:p>
      </dsp:txBody>
      <dsp:txXfrm>
        <a:off x="1422740" y="3080052"/>
        <a:ext cx="9894763" cy="1231810"/>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3C11AF-7E88-40CA-B06D-5C66B742B29C}">
      <dsp:nvSpPr>
        <dsp:cNvPr id="0" name=""/>
        <dsp:cNvSpPr/>
      </dsp:nvSpPr>
      <dsp:spPr>
        <a:xfrm>
          <a:off x="1381" y="309136"/>
          <a:ext cx="4849174" cy="30792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3C31C8-6D66-4737-9F9C-5D1CD3B2915B}">
      <dsp:nvSpPr>
        <dsp:cNvPr id="0" name=""/>
        <dsp:cNvSpPr/>
      </dsp:nvSpPr>
      <dsp:spPr>
        <a:xfrm>
          <a:off x="540178" y="820994"/>
          <a:ext cx="4849174" cy="30792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100000"/>
            </a:lnSpc>
            <a:spcBef>
              <a:spcPct val="0"/>
            </a:spcBef>
            <a:spcAft>
              <a:spcPct val="35000"/>
            </a:spcAft>
            <a:buNone/>
          </a:pPr>
          <a:r>
            <a:rPr lang="en-US" sz="2500" b="0" i="0" kern="1200" baseline="0" dirty="0"/>
            <a:t>If possible, approach this via one-to-one interviews or set up a peer system where individuals could talk to each other and record responses for submission to the manager or review coordinator.</a:t>
          </a:r>
          <a:endParaRPr lang="en-US" sz="2500" kern="1200" dirty="0"/>
        </a:p>
      </dsp:txBody>
      <dsp:txXfrm>
        <a:off x="630365" y="911181"/>
        <a:ext cx="4668800" cy="2898851"/>
      </dsp:txXfrm>
    </dsp:sp>
    <dsp:sp modelId="{3E1CCAFB-9288-40E2-B82D-C98D23F930A2}">
      <dsp:nvSpPr>
        <dsp:cNvPr id="0" name=""/>
        <dsp:cNvSpPr/>
      </dsp:nvSpPr>
      <dsp:spPr>
        <a:xfrm>
          <a:off x="5928150" y="309136"/>
          <a:ext cx="4849174" cy="307922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43F02F-16A8-4BE8-BEF4-E5C3486E1F07}">
      <dsp:nvSpPr>
        <dsp:cNvPr id="0" name=""/>
        <dsp:cNvSpPr/>
      </dsp:nvSpPr>
      <dsp:spPr>
        <a:xfrm>
          <a:off x="6466947" y="820994"/>
          <a:ext cx="4849174" cy="307922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100000"/>
            </a:lnSpc>
            <a:spcBef>
              <a:spcPct val="0"/>
            </a:spcBef>
            <a:spcAft>
              <a:spcPct val="35000"/>
            </a:spcAft>
            <a:buNone/>
          </a:pPr>
          <a:r>
            <a:rPr lang="en-US" sz="2500" b="0" i="0" kern="1200" baseline="0" dirty="0"/>
            <a:t>This is a way of embracing the </a:t>
          </a:r>
          <a:r>
            <a:rPr lang="en-US" sz="2500" b="1" i="0" kern="1200" baseline="0" dirty="0"/>
            <a:t>diverse sources of knowledge </a:t>
          </a:r>
          <a:r>
            <a:rPr lang="en-US" sz="2500" b="0" i="0" kern="1200" baseline="0" dirty="0"/>
            <a:t>professional practice covered in the last session.</a:t>
          </a:r>
          <a:endParaRPr lang="en-US" sz="2500" kern="1200" dirty="0"/>
        </a:p>
      </dsp:txBody>
      <dsp:txXfrm>
        <a:off x="6557134" y="911181"/>
        <a:ext cx="4668800" cy="2898851"/>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43C0B7-C5D1-4010-97C4-13488A80CFC3}">
      <dsp:nvSpPr>
        <dsp:cNvPr id="0" name=""/>
        <dsp:cNvSpPr/>
      </dsp:nvSpPr>
      <dsp:spPr>
        <a:xfrm>
          <a:off x="1829" y="1170"/>
          <a:ext cx="1131362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0" kern="1200" dirty="0"/>
            <a:t>Some areas to consider when developing questions:</a:t>
          </a:r>
        </a:p>
      </dsp:txBody>
      <dsp:txXfrm>
        <a:off x="61218" y="60559"/>
        <a:ext cx="11194850" cy="1908902"/>
      </dsp:txXfrm>
    </dsp:sp>
    <dsp:sp modelId="{9A628886-6B08-4164-B4FE-2D149E12152E}">
      <dsp:nvSpPr>
        <dsp:cNvPr id="0" name=""/>
        <dsp:cNvSpPr/>
      </dsp:nvSpPr>
      <dsp:spPr>
        <a:xfrm>
          <a:off x="1829" y="2324073"/>
          <a:ext cx="266077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0" kern="1200" dirty="0"/>
            <a:t>Work/life balance</a:t>
          </a:r>
        </a:p>
      </dsp:txBody>
      <dsp:txXfrm>
        <a:off x="61218" y="2383462"/>
        <a:ext cx="2542000" cy="1908902"/>
      </dsp:txXfrm>
    </dsp:sp>
    <dsp:sp modelId="{D494C619-8598-42A9-9069-5207003A5229}">
      <dsp:nvSpPr>
        <dsp:cNvPr id="0" name=""/>
        <dsp:cNvSpPr/>
      </dsp:nvSpPr>
      <dsp:spPr>
        <a:xfrm>
          <a:off x="2886112" y="2324073"/>
          <a:ext cx="266077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0" kern="1200" dirty="0"/>
            <a:t>Respect</a:t>
          </a:r>
        </a:p>
      </dsp:txBody>
      <dsp:txXfrm>
        <a:off x="2945501" y="2383462"/>
        <a:ext cx="2542000" cy="1908902"/>
      </dsp:txXfrm>
    </dsp:sp>
    <dsp:sp modelId="{80603C15-2F1D-4324-97F7-44D419882FFC}">
      <dsp:nvSpPr>
        <dsp:cNvPr id="0" name=""/>
        <dsp:cNvSpPr/>
      </dsp:nvSpPr>
      <dsp:spPr>
        <a:xfrm>
          <a:off x="5770396" y="2324073"/>
          <a:ext cx="266077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0" kern="1200" dirty="0"/>
            <a:t>Emotional safety</a:t>
          </a:r>
        </a:p>
      </dsp:txBody>
      <dsp:txXfrm>
        <a:off x="5829785" y="2383462"/>
        <a:ext cx="2542000" cy="1908902"/>
      </dsp:txXfrm>
    </dsp:sp>
    <dsp:sp modelId="{5FC70FA6-902C-4D8D-A6A0-566B61AAFC94}">
      <dsp:nvSpPr>
        <dsp:cNvPr id="0" name=""/>
        <dsp:cNvSpPr/>
      </dsp:nvSpPr>
      <dsp:spPr>
        <a:xfrm>
          <a:off x="8654679" y="2324073"/>
          <a:ext cx="2660778" cy="2027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0" kern="1200" dirty="0"/>
            <a:t>Physical safety </a:t>
          </a:r>
        </a:p>
      </dsp:txBody>
      <dsp:txXfrm>
        <a:off x="8714068" y="2383462"/>
        <a:ext cx="2542000" cy="1908902"/>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804FAB-DC82-4632-B677-FB4D32AA3B75}">
      <dsp:nvSpPr>
        <dsp:cNvPr id="0" name=""/>
        <dsp:cNvSpPr/>
      </dsp:nvSpPr>
      <dsp:spPr>
        <a:xfrm>
          <a:off x="0" y="0"/>
          <a:ext cx="11317504" cy="16731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0" i="0" kern="1200" baseline="0" dirty="0"/>
            <a:t>Draft a potential plan for intersectional practices for your workplace. Referring to the lists of legal, financial and quality of life considerations, come up with a plan with the following elements:</a:t>
          </a:r>
          <a:endParaRPr lang="en-US" sz="3000" kern="1200" dirty="0"/>
        </a:p>
      </dsp:txBody>
      <dsp:txXfrm>
        <a:off x="81674" y="81674"/>
        <a:ext cx="11154156" cy="1509752"/>
      </dsp:txXfrm>
    </dsp:sp>
    <dsp:sp modelId="{0D94A3AA-11C4-4CAC-A597-3630CFE9D44A}">
      <dsp:nvSpPr>
        <dsp:cNvPr id="0" name=""/>
        <dsp:cNvSpPr/>
      </dsp:nvSpPr>
      <dsp:spPr>
        <a:xfrm>
          <a:off x="0" y="1790086"/>
          <a:ext cx="11317504" cy="2489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9331" tIns="38100" rIns="213360" bIns="38100" numCol="1" spcCol="1270" anchor="t" anchorCtr="0">
          <a:noAutofit/>
        </a:bodyPr>
        <a:lstStyle/>
        <a:p>
          <a:pPr marL="285750" lvl="1" indent="-285750" algn="l" defTabSz="1333500">
            <a:lnSpc>
              <a:spcPct val="90000"/>
            </a:lnSpc>
            <a:spcBef>
              <a:spcPct val="0"/>
            </a:spcBef>
            <a:spcAft>
              <a:spcPct val="20000"/>
            </a:spcAft>
            <a:buChar char="•"/>
          </a:pPr>
          <a:r>
            <a:rPr lang="en-US" sz="3000" b="0" i="0" kern="1200" baseline="0" dirty="0"/>
            <a:t>One existing policy or practice that remains effective</a:t>
          </a:r>
          <a:endParaRPr lang="en-US" sz="3000" kern="1200" dirty="0"/>
        </a:p>
        <a:p>
          <a:pPr marL="285750" lvl="1" indent="-285750" algn="l" defTabSz="1333500">
            <a:lnSpc>
              <a:spcPct val="90000"/>
            </a:lnSpc>
            <a:spcBef>
              <a:spcPct val="0"/>
            </a:spcBef>
            <a:spcAft>
              <a:spcPct val="20000"/>
            </a:spcAft>
            <a:buChar char="•"/>
          </a:pPr>
          <a:r>
            <a:rPr lang="en-US" sz="3000" b="0" i="0" kern="1200" baseline="0" dirty="0"/>
            <a:t>One existing policy or practice that should be improved</a:t>
          </a:r>
          <a:endParaRPr lang="en-US" sz="3000" kern="1200" dirty="0"/>
        </a:p>
        <a:p>
          <a:pPr marL="285750" lvl="1" indent="-285750" algn="l" defTabSz="1333500">
            <a:lnSpc>
              <a:spcPct val="90000"/>
            </a:lnSpc>
            <a:spcBef>
              <a:spcPct val="0"/>
            </a:spcBef>
            <a:spcAft>
              <a:spcPct val="20000"/>
            </a:spcAft>
            <a:buChar char="•"/>
          </a:pPr>
          <a:r>
            <a:rPr lang="en-US" sz="3000" b="0" i="0" kern="1200" baseline="0" dirty="0"/>
            <a:t>One new policy or practice addressing an issue currently not reflected in programs and policies</a:t>
          </a:r>
          <a:endParaRPr lang="en-US" sz="3000" kern="1200" dirty="0"/>
        </a:p>
        <a:p>
          <a:pPr marL="285750" lvl="1" indent="-285750" algn="l" defTabSz="1333500">
            <a:lnSpc>
              <a:spcPct val="90000"/>
            </a:lnSpc>
            <a:spcBef>
              <a:spcPct val="0"/>
            </a:spcBef>
            <a:spcAft>
              <a:spcPct val="20000"/>
            </a:spcAft>
            <a:buChar char="•"/>
          </a:pPr>
          <a:r>
            <a:rPr lang="en-US" sz="3000" b="0" i="0" kern="1200" baseline="0" dirty="0"/>
            <a:t>One policy or practice of your choice</a:t>
          </a:r>
          <a:endParaRPr lang="en-US" sz="3000" kern="1200" dirty="0"/>
        </a:p>
      </dsp:txBody>
      <dsp:txXfrm>
        <a:off x="0" y="1790086"/>
        <a:ext cx="11317504" cy="2489175"/>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86058A-AC23-41C5-9FED-430DD3B08E46}">
      <dsp:nvSpPr>
        <dsp:cNvPr id="0" name=""/>
        <dsp:cNvSpPr/>
      </dsp:nvSpPr>
      <dsp:spPr>
        <a:xfrm>
          <a:off x="992" y="712845"/>
          <a:ext cx="3482578" cy="22114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589FDC-6BFC-4CD8-B81A-1CCB6AB86D1E}">
      <dsp:nvSpPr>
        <dsp:cNvPr id="0" name=""/>
        <dsp:cNvSpPr/>
      </dsp:nvSpPr>
      <dsp:spPr>
        <a:xfrm>
          <a:off x="387945" y="1080450"/>
          <a:ext cx="3482578" cy="221143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Font typeface="Symbol" panose="05050102010706020507" pitchFamily="18" charset="2"/>
            <a:buNone/>
          </a:pPr>
          <a:r>
            <a:rPr lang="en-US" sz="3200" kern="1200" dirty="0"/>
            <a:t>What was challenging about developing this plan?</a:t>
          </a:r>
          <a:endParaRPr lang="en-CA" sz="3200" kern="1200" dirty="0"/>
        </a:p>
      </dsp:txBody>
      <dsp:txXfrm>
        <a:off x="452716" y="1145221"/>
        <a:ext cx="3353036" cy="2081895"/>
      </dsp:txXfrm>
    </dsp:sp>
    <dsp:sp modelId="{F8334A91-649B-43C3-953D-BB9754C69175}">
      <dsp:nvSpPr>
        <dsp:cNvPr id="0" name=""/>
        <dsp:cNvSpPr/>
      </dsp:nvSpPr>
      <dsp:spPr>
        <a:xfrm>
          <a:off x="4257476" y="712845"/>
          <a:ext cx="3482578" cy="221143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D4901F-8D09-4C13-9C54-1E6C8D53F51B}">
      <dsp:nvSpPr>
        <dsp:cNvPr id="0" name=""/>
        <dsp:cNvSpPr/>
      </dsp:nvSpPr>
      <dsp:spPr>
        <a:xfrm>
          <a:off x="4644429" y="1080450"/>
          <a:ext cx="3482578" cy="221143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Font typeface="Symbol" panose="05050102010706020507" pitchFamily="18" charset="2"/>
            <a:buNone/>
          </a:pPr>
          <a:r>
            <a:rPr lang="en-US" sz="3200" kern="1200" dirty="0"/>
            <a:t>What insights were gained during this exercise?</a:t>
          </a:r>
          <a:endParaRPr lang="en-CA" sz="3200" kern="1200" dirty="0"/>
        </a:p>
      </dsp:txBody>
      <dsp:txXfrm>
        <a:off x="4709200" y="1145221"/>
        <a:ext cx="3353036" cy="208189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20F686-DFC4-4B29-9BD2-26895AEF9DA3}">
      <dsp:nvSpPr>
        <dsp:cNvPr id="0" name=""/>
        <dsp:cNvSpPr/>
      </dsp:nvSpPr>
      <dsp:spPr>
        <a:xfrm>
          <a:off x="0" y="1240391"/>
          <a:ext cx="2579463"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91440" rIns="256032" bIns="91440" numCol="1" spcCol="1270" anchor="ctr" anchorCtr="0">
          <a:noAutofit/>
        </a:bodyPr>
        <a:lstStyle/>
        <a:p>
          <a:pPr marL="0" lvl="0" indent="0" algn="r" defTabSz="1600200">
            <a:lnSpc>
              <a:spcPct val="90000"/>
            </a:lnSpc>
            <a:spcBef>
              <a:spcPct val="0"/>
            </a:spcBef>
            <a:spcAft>
              <a:spcPct val="35000"/>
            </a:spcAft>
            <a:buNone/>
          </a:pPr>
          <a:r>
            <a:rPr lang="en-US" sz="3600" b="1" kern="1200" dirty="0"/>
            <a:t>2SLGBTQ+</a:t>
          </a:r>
          <a:endParaRPr lang="en-CA" sz="3600" kern="1200" dirty="0"/>
        </a:p>
      </dsp:txBody>
      <dsp:txXfrm>
        <a:off x="0" y="1240391"/>
        <a:ext cx="2579463" cy="1287000"/>
      </dsp:txXfrm>
    </dsp:sp>
    <dsp:sp modelId="{699630E1-A5A0-4E00-B858-0A88CCF1F025}">
      <dsp:nvSpPr>
        <dsp:cNvPr id="0" name=""/>
        <dsp:cNvSpPr/>
      </dsp:nvSpPr>
      <dsp:spPr>
        <a:xfrm>
          <a:off x="2579462" y="1240391"/>
          <a:ext cx="515892" cy="12870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4A1FD5-6271-46A8-A99A-49230C53E4C8}">
      <dsp:nvSpPr>
        <dsp:cNvPr id="0" name=""/>
        <dsp:cNvSpPr/>
      </dsp:nvSpPr>
      <dsp:spPr>
        <a:xfrm>
          <a:off x="3301712" y="1240391"/>
          <a:ext cx="7016139" cy="12870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285750" lvl="1" indent="-285750" algn="l" defTabSz="1600200">
            <a:lnSpc>
              <a:spcPct val="90000"/>
            </a:lnSpc>
            <a:spcBef>
              <a:spcPct val="0"/>
            </a:spcBef>
            <a:spcAft>
              <a:spcPct val="15000"/>
            </a:spcAft>
            <a:buChar char="•"/>
          </a:pPr>
          <a:r>
            <a:rPr lang="en-US" sz="3600" kern="1200" dirty="0"/>
            <a:t>Identify each part of the acronym.</a:t>
          </a:r>
          <a:endParaRPr lang="en-CA" sz="3600" kern="1200" dirty="0"/>
        </a:p>
      </dsp:txBody>
      <dsp:txXfrm>
        <a:off x="3301712" y="1240391"/>
        <a:ext cx="7016139" cy="1287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0C4295-6602-44BA-BE3E-3E7D8B7243FC}">
      <dsp:nvSpPr>
        <dsp:cNvPr id="0" name=""/>
        <dsp:cNvSpPr/>
      </dsp:nvSpPr>
      <dsp:spPr>
        <a:xfrm rot="5400000">
          <a:off x="7180905" y="-3723133"/>
          <a:ext cx="472136" cy="80364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Two Spirit</a:t>
          </a:r>
          <a:endParaRPr lang="en-CA" sz="2000" kern="1200" dirty="0"/>
        </a:p>
      </dsp:txBody>
      <dsp:txXfrm rot="-5400000">
        <a:off x="3398746" y="82074"/>
        <a:ext cx="8013406" cy="426040"/>
      </dsp:txXfrm>
    </dsp:sp>
    <dsp:sp modelId="{DDD17467-87F6-4E5A-89EE-5B284E0D4F09}">
      <dsp:nvSpPr>
        <dsp:cNvPr id="0" name=""/>
        <dsp:cNvSpPr/>
      </dsp:nvSpPr>
      <dsp:spPr>
        <a:xfrm>
          <a:off x="1148" y="9"/>
          <a:ext cx="3397597" cy="5901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dirty="0"/>
            <a:t>2S</a:t>
          </a:r>
          <a:endParaRPr lang="en-CA" sz="3600" kern="1200" dirty="0"/>
        </a:p>
      </dsp:txBody>
      <dsp:txXfrm>
        <a:off x="29958" y="28819"/>
        <a:ext cx="3339977" cy="532550"/>
      </dsp:txXfrm>
    </dsp:sp>
    <dsp:sp modelId="{07E6EA50-837B-467D-8E40-9C080E6024F4}">
      <dsp:nvSpPr>
        <dsp:cNvPr id="0" name=""/>
        <dsp:cNvSpPr/>
      </dsp:nvSpPr>
      <dsp:spPr>
        <a:xfrm rot="5400000">
          <a:off x="7180905" y="-3103454"/>
          <a:ext cx="472136" cy="80364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a:t>Lesbian</a:t>
          </a:r>
          <a:endParaRPr lang="en-CA" sz="2000" kern="1200" dirty="0"/>
        </a:p>
      </dsp:txBody>
      <dsp:txXfrm rot="-5400000">
        <a:off x="3398746" y="701753"/>
        <a:ext cx="8013406" cy="426040"/>
      </dsp:txXfrm>
    </dsp:sp>
    <dsp:sp modelId="{EADA0A2E-D4DD-463B-83BA-78B94D62E53C}">
      <dsp:nvSpPr>
        <dsp:cNvPr id="0" name=""/>
        <dsp:cNvSpPr/>
      </dsp:nvSpPr>
      <dsp:spPr>
        <a:xfrm>
          <a:off x="1148" y="619687"/>
          <a:ext cx="3397597" cy="5901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dirty="0"/>
            <a:t>L</a:t>
          </a:r>
          <a:endParaRPr lang="en-CA" sz="3600" kern="1200" dirty="0"/>
        </a:p>
      </dsp:txBody>
      <dsp:txXfrm>
        <a:off x="29958" y="648497"/>
        <a:ext cx="3339977" cy="532550"/>
      </dsp:txXfrm>
    </dsp:sp>
    <dsp:sp modelId="{12B415D2-1312-4240-A0DA-111D6A16BF65}">
      <dsp:nvSpPr>
        <dsp:cNvPr id="0" name=""/>
        <dsp:cNvSpPr/>
      </dsp:nvSpPr>
      <dsp:spPr>
        <a:xfrm rot="5400000">
          <a:off x="7180905" y="-2483775"/>
          <a:ext cx="472136" cy="80364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a:t>Gay</a:t>
          </a:r>
          <a:endParaRPr lang="en-CA" sz="2000" kern="1200" dirty="0"/>
        </a:p>
      </dsp:txBody>
      <dsp:txXfrm rot="-5400000">
        <a:off x="3398746" y="1321432"/>
        <a:ext cx="8013406" cy="426040"/>
      </dsp:txXfrm>
    </dsp:sp>
    <dsp:sp modelId="{570EC169-19F2-40EB-A6A8-DDC9F66BF9D7}">
      <dsp:nvSpPr>
        <dsp:cNvPr id="0" name=""/>
        <dsp:cNvSpPr/>
      </dsp:nvSpPr>
      <dsp:spPr>
        <a:xfrm>
          <a:off x="1148" y="1239366"/>
          <a:ext cx="3397597" cy="5901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a:t>G</a:t>
          </a:r>
          <a:endParaRPr lang="en-CA" sz="3600" kern="1200" dirty="0"/>
        </a:p>
      </dsp:txBody>
      <dsp:txXfrm>
        <a:off x="29958" y="1268176"/>
        <a:ext cx="3339977" cy="532550"/>
      </dsp:txXfrm>
    </dsp:sp>
    <dsp:sp modelId="{480D2AC4-F033-4969-A32D-B95E2266EE0B}">
      <dsp:nvSpPr>
        <dsp:cNvPr id="0" name=""/>
        <dsp:cNvSpPr/>
      </dsp:nvSpPr>
      <dsp:spPr>
        <a:xfrm rot="5400000">
          <a:off x="7180905" y="-1864096"/>
          <a:ext cx="472136" cy="80364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a:t>Bisexual</a:t>
          </a:r>
          <a:endParaRPr lang="en-CA" sz="2000" kern="1200" dirty="0"/>
        </a:p>
      </dsp:txBody>
      <dsp:txXfrm rot="-5400000">
        <a:off x="3398746" y="1941111"/>
        <a:ext cx="8013406" cy="426040"/>
      </dsp:txXfrm>
    </dsp:sp>
    <dsp:sp modelId="{1DC124BC-0803-48BB-98B0-F5A4ECF3A334}">
      <dsp:nvSpPr>
        <dsp:cNvPr id="0" name=""/>
        <dsp:cNvSpPr/>
      </dsp:nvSpPr>
      <dsp:spPr>
        <a:xfrm>
          <a:off x="1148" y="1859045"/>
          <a:ext cx="3397597" cy="5901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a:t>B</a:t>
          </a:r>
          <a:endParaRPr lang="en-CA" sz="3600" kern="1200" dirty="0"/>
        </a:p>
      </dsp:txBody>
      <dsp:txXfrm>
        <a:off x="29958" y="1887855"/>
        <a:ext cx="3339977" cy="532550"/>
      </dsp:txXfrm>
    </dsp:sp>
    <dsp:sp modelId="{22BB6B9D-4F6C-4DCF-BD9B-68B826654CED}">
      <dsp:nvSpPr>
        <dsp:cNvPr id="0" name=""/>
        <dsp:cNvSpPr/>
      </dsp:nvSpPr>
      <dsp:spPr>
        <a:xfrm rot="5400000">
          <a:off x="7180905" y="-1244417"/>
          <a:ext cx="472136" cy="80364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a:t>Transgender</a:t>
          </a:r>
          <a:endParaRPr lang="en-CA" sz="2000" kern="1200" dirty="0"/>
        </a:p>
      </dsp:txBody>
      <dsp:txXfrm rot="-5400000">
        <a:off x="3398746" y="2560790"/>
        <a:ext cx="8013406" cy="426040"/>
      </dsp:txXfrm>
    </dsp:sp>
    <dsp:sp modelId="{15A9C8B6-F651-468A-90B7-3EB93E5B97F0}">
      <dsp:nvSpPr>
        <dsp:cNvPr id="0" name=""/>
        <dsp:cNvSpPr/>
      </dsp:nvSpPr>
      <dsp:spPr>
        <a:xfrm>
          <a:off x="1148" y="2478724"/>
          <a:ext cx="3397597" cy="5901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a:t>T</a:t>
          </a:r>
          <a:endParaRPr lang="en-CA" sz="3600" kern="1200" dirty="0"/>
        </a:p>
      </dsp:txBody>
      <dsp:txXfrm>
        <a:off x="29958" y="2507534"/>
        <a:ext cx="3339977" cy="532550"/>
      </dsp:txXfrm>
    </dsp:sp>
    <dsp:sp modelId="{2A5F6C3B-6CD2-4463-A906-0A48BD7B98CC}">
      <dsp:nvSpPr>
        <dsp:cNvPr id="0" name=""/>
        <dsp:cNvSpPr/>
      </dsp:nvSpPr>
      <dsp:spPr>
        <a:xfrm rot="5400000">
          <a:off x="7180905" y="-624738"/>
          <a:ext cx="472136" cy="80364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a:t>Queer</a:t>
          </a:r>
          <a:endParaRPr lang="en-CA" sz="2000" kern="1200" dirty="0"/>
        </a:p>
      </dsp:txBody>
      <dsp:txXfrm rot="-5400000">
        <a:off x="3398746" y="3180469"/>
        <a:ext cx="8013406" cy="426040"/>
      </dsp:txXfrm>
    </dsp:sp>
    <dsp:sp modelId="{F43E1077-9A91-4FD0-94A0-4761690B47E8}">
      <dsp:nvSpPr>
        <dsp:cNvPr id="0" name=""/>
        <dsp:cNvSpPr/>
      </dsp:nvSpPr>
      <dsp:spPr>
        <a:xfrm>
          <a:off x="1148" y="3098403"/>
          <a:ext cx="3397597" cy="5901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a:t>Q</a:t>
          </a:r>
          <a:endParaRPr lang="en-CA" sz="3600" kern="1200" dirty="0"/>
        </a:p>
      </dsp:txBody>
      <dsp:txXfrm>
        <a:off x="29958" y="3127213"/>
        <a:ext cx="3339977" cy="532550"/>
      </dsp:txXfrm>
    </dsp:sp>
    <dsp:sp modelId="{150C034A-5F66-4D08-A749-4084B50307A2}">
      <dsp:nvSpPr>
        <dsp:cNvPr id="0" name=""/>
        <dsp:cNvSpPr/>
      </dsp:nvSpPr>
      <dsp:spPr>
        <a:xfrm rot="5400000">
          <a:off x="7103586" y="91589"/>
          <a:ext cx="626775" cy="80364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The plus sign (+) at the end recognizes that there are many more ways to identify.</a:t>
          </a:r>
          <a:endParaRPr lang="en-CA" sz="2000" kern="1200" dirty="0"/>
        </a:p>
      </dsp:txBody>
      <dsp:txXfrm rot="-5400000">
        <a:off x="3398747" y="3827026"/>
        <a:ext cx="8005857" cy="565581"/>
      </dsp:txXfrm>
    </dsp:sp>
    <dsp:sp modelId="{2BC299AF-8C62-4198-91D2-627D724D3BD2}">
      <dsp:nvSpPr>
        <dsp:cNvPr id="0" name=""/>
        <dsp:cNvSpPr/>
      </dsp:nvSpPr>
      <dsp:spPr>
        <a:xfrm>
          <a:off x="1148" y="3718082"/>
          <a:ext cx="3397597" cy="7834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a:t>+</a:t>
          </a:r>
          <a:endParaRPr lang="en-CA" sz="3600" kern="1200" dirty="0"/>
        </a:p>
      </dsp:txBody>
      <dsp:txXfrm>
        <a:off x="39394" y="3756328"/>
        <a:ext cx="3321105" cy="70697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BCE5E6-FD17-411A-B12E-0421E2CA1CA3}">
      <dsp:nvSpPr>
        <dsp:cNvPr id="0" name=""/>
        <dsp:cNvSpPr/>
      </dsp:nvSpPr>
      <dsp:spPr>
        <a:xfrm>
          <a:off x="0" y="837953"/>
          <a:ext cx="3495967" cy="209758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CA" sz="2800" kern="1200" dirty="0"/>
            <a:t>Homophobia/ Queerphobia/ Transphobia</a:t>
          </a:r>
        </a:p>
      </dsp:txBody>
      <dsp:txXfrm>
        <a:off x="0" y="837953"/>
        <a:ext cx="3495967" cy="2097580"/>
      </dsp:txXfrm>
    </dsp:sp>
    <dsp:sp modelId="{5689C53B-B449-43FE-8045-2D53D2A64577}">
      <dsp:nvSpPr>
        <dsp:cNvPr id="0" name=""/>
        <dsp:cNvSpPr/>
      </dsp:nvSpPr>
      <dsp:spPr>
        <a:xfrm>
          <a:off x="3845564" y="837953"/>
          <a:ext cx="3495967" cy="209758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Ability/Disability</a:t>
          </a:r>
          <a:endParaRPr lang="en-CA" sz="2800" kern="1200"/>
        </a:p>
      </dsp:txBody>
      <dsp:txXfrm>
        <a:off x="3845564" y="837953"/>
        <a:ext cx="3495967" cy="2097580"/>
      </dsp:txXfrm>
    </dsp:sp>
    <dsp:sp modelId="{E605BE92-3DBB-4111-84ED-6E31AEE66262}">
      <dsp:nvSpPr>
        <dsp:cNvPr id="0" name=""/>
        <dsp:cNvSpPr/>
      </dsp:nvSpPr>
      <dsp:spPr>
        <a:xfrm>
          <a:off x="7691128" y="837953"/>
          <a:ext cx="3495967" cy="209758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Ableism</a:t>
          </a:r>
          <a:endParaRPr lang="en-CA" sz="2800" kern="1200"/>
        </a:p>
      </dsp:txBody>
      <dsp:txXfrm>
        <a:off x="7691128" y="837953"/>
        <a:ext cx="3495967" cy="209758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B3DD5B-A9FC-4EB0-A96E-81820EFE6537}">
      <dsp:nvSpPr>
        <dsp:cNvPr id="0" name=""/>
        <dsp:cNvSpPr/>
      </dsp:nvSpPr>
      <dsp:spPr>
        <a:xfrm>
          <a:off x="0" y="0"/>
          <a:ext cx="1132256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5E8BB7-540F-47EC-B62F-C24302F94200}">
      <dsp:nvSpPr>
        <dsp:cNvPr id="0" name=""/>
        <dsp:cNvSpPr/>
      </dsp:nvSpPr>
      <dsp:spPr>
        <a:xfrm>
          <a:off x="0" y="0"/>
          <a:ext cx="11322563" cy="2047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t>Within a society, each aspect of identity typically has a dominant group. This is the group that holds greater social power, influence, and access to resources. </a:t>
          </a:r>
          <a:endParaRPr lang="en-CA" sz="3600" kern="1200" dirty="0"/>
        </a:p>
      </dsp:txBody>
      <dsp:txXfrm>
        <a:off x="0" y="0"/>
        <a:ext cx="11322563" cy="2047579"/>
      </dsp:txXfrm>
    </dsp:sp>
    <dsp:sp modelId="{18112636-B216-4708-A7CB-843FFEAFC39D}">
      <dsp:nvSpPr>
        <dsp:cNvPr id="0" name=""/>
        <dsp:cNvSpPr/>
      </dsp:nvSpPr>
      <dsp:spPr>
        <a:xfrm>
          <a:off x="0" y="2047579"/>
          <a:ext cx="1132256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C0E944-3169-48FB-9297-63F44320E66B}">
      <dsp:nvSpPr>
        <dsp:cNvPr id="0" name=""/>
        <dsp:cNvSpPr/>
      </dsp:nvSpPr>
      <dsp:spPr>
        <a:xfrm>
          <a:off x="0" y="2047579"/>
          <a:ext cx="11322563" cy="2047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t>Recognizing dominant identities helps with understanding how systems of privilege and disadvantage operate.</a:t>
          </a:r>
          <a:endParaRPr lang="en-CA" sz="3600" kern="1200" dirty="0"/>
        </a:p>
      </dsp:txBody>
      <dsp:txXfrm>
        <a:off x="0" y="2047579"/>
        <a:ext cx="11322563" cy="204757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2E53D6-1FC8-47BE-B1FB-3BD645265440}">
      <dsp:nvSpPr>
        <dsp:cNvPr id="0" name=""/>
        <dsp:cNvSpPr/>
      </dsp:nvSpPr>
      <dsp:spPr>
        <a:xfrm>
          <a:off x="0" y="193471"/>
          <a:ext cx="11317504" cy="13903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b="0" i="0" kern="1200" baseline="0" dirty="0"/>
            <a:t>Every day, humans are faced with potential challenges.</a:t>
          </a:r>
          <a:endParaRPr lang="en-US" sz="3500" kern="1200" dirty="0"/>
        </a:p>
      </dsp:txBody>
      <dsp:txXfrm>
        <a:off x="67873" y="261344"/>
        <a:ext cx="11181758" cy="1254634"/>
      </dsp:txXfrm>
    </dsp:sp>
    <dsp:sp modelId="{8174D63C-BCFE-49B6-A043-171F7891A6CE}">
      <dsp:nvSpPr>
        <dsp:cNvPr id="0" name=""/>
        <dsp:cNvSpPr/>
      </dsp:nvSpPr>
      <dsp:spPr>
        <a:xfrm>
          <a:off x="0" y="1684651"/>
          <a:ext cx="11317504" cy="13903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b="0" i="0" kern="1200" baseline="0" dirty="0"/>
            <a:t>Things that are an ordinary and unremarkable part of life for one person may be a significant barrier for someone else. </a:t>
          </a:r>
          <a:endParaRPr lang="en-US" sz="3500" kern="1200" dirty="0"/>
        </a:p>
      </dsp:txBody>
      <dsp:txXfrm>
        <a:off x="67873" y="1752524"/>
        <a:ext cx="11181758" cy="1254634"/>
      </dsp:txXfrm>
    </dsp:sp>
    <dsp:sp modelId="{74FD68F3-B08B-4364-857F-08788FC37634}">
      <dsp:nvSpPr>
        <dsp:cNvPr id="0" name=""/>
        <dsp:cNvSpPr/>
      </dsp:nvSpPr>
      <dsp:spPr>
        <a:xfrm>
          <a:off x="0" y="3075031"/>
          <a:ext cx="11317504" cy="1231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9331"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en-US" sz="2700" b="0" i="0" kern="1200" baseline="0" dirty="0"/>
            <a:t>For example, a workplace entrance with stairs may not be noticed by somebody without a disability but would be a significant barrier for a wheelchair user if there is no ramp.</a:t>
          </a:r>
          <a:endParaRPr lang="en-US" sz="2700" kern="1200" dirty="0"/>
        </a:p>
      </dsp:txBody>
      <dsp:txXfrm>
        <a:off x="0" y="3075031"/>
        <a:ext cx="11317504" cy="123165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1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35564D-5748-4573-A5F9-ECA250CA2D0C}" type="datetimeFigureOut">
              <a:rPr lang="en-US" smtClean="0"/>
              <a:t>11/21/2025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352BBB-833F-4886-B845-1877C5C9C3D5}" type="slidenum">
              <a:rPr lang="en-US" smtClean="0"/>
              <a:t>‹#›</a:t>
            </a:fld>
            <a:endParaRPr lang="en-US" dirty="0"/>
          </a:p>
        </p:txBody>
      </p:sp>
    </p:spTree>
    <p:extLst>
      <p:ext uri="{BB962C8B-B14F-4D97-AF65-F5344CB8AC3E}">
        <p14:creationId xmlns:p14="http://schemas.microsoft.com/office/powerpoint/2010/main" val="2113959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Stop the video at 3:40 (when the bulldozer appears). Remind the group prior to opening discussion that it is not meant to address everyone’s nuanced experiences, but rather to review historical context impacting demographics at large.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Ask participants: What stands out for you in in this video? Are you familiar with the content and terms used? </a:t>
            </a:r>
          </a:p>
          <a:p>
            <a:endParaRPr lang="en-US" dirty="0"/>
          </a:p>
        </p:txBody>
      </p:sp>
      <p:sp>
        <p:nvSpPr>
          <p:cNvPr id="4" name="Slide Number Placeholder 3"/>
          <p:cNvSpPr>
            <a:spLocks noGrp="1"/>
          </p:cNvSpPr>
          <p:nvPr>
            <p:ph type="sldNum" sz="quarter" idx="5"/>
          </p:nvPr>
        </p:nvSpPr>
        <p:spPr/>
        <p:txBody>
          <a:bodyPr/>
          <a:lstStyle/>
          <a:p>
            <a:fld id="{8C352BBB-833F-4886-B845-1877C5C9C3D5}" type="slidenum">
              <a:rPr lang="en-US" smtClean="0"/>
              <a:t>6</a:t>
            </a:fld>
            <a:endParaRPr lang="en-US" dirty="0"/>
          </a:p>
        </p:txBody>
      </p:sp>
    </p:spTree>
    <p:extLst>
      <p:ext uri="{BB962C8B-B14F-4D97-AF65-F5344CB8AC3E}">
        <p14:creationId xmlns:p14="http://schemas.microsoft.com/office/powerpoint/2010/main" val="4004386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5C5A8-938B-CE76-D7A9-D73A81B9AB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95FF6-6215-9F51-A525-CC869390C9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6F1CEA-B900-D8C1-C0A6-496D3DB50833}"/>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Divide participants into small groups. Participants will again use the </a:t>
            </a:r>
            <a:r>
              <a:rPr lang="en-US" sz="1200" b="1" kern="1200" dirty="0">
                <a:solidFill>
                  <a:schemeClr val="tx1"/>
                </a:solidFill>
                <a:effectLst/>
                <a:latin typeface="+mn-lt"/>
                <a:ea typeface="+mn-ea"/>
                <a:cs typeface="+mn-cs"/>
              </a:rPr>
              <a:t>Identity Flower handout.</a:t>
            </a:r>
            <a:r>
              <a:rPr lang="en-US" sz="1200" kern="1200" dirty="0">
                <a:solidFill>
                  <a:schemeClr val="tx1"/>
                </a:solidFill>
                <a:effectLst/>
                <a:latin typeface="+mn-lt"/>
                <a:ea typeface="+mn-ea"/>
                <a:cs typeface="+mn-cs"/>
              </a:rPr>
              <a:t> </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Instruct them to discuss what the dominant identity would be for each aspect of identity listed in the flower. They should then list the dominant group in the outer petal. </a:t>
            </a:r>
            <a:endParaRPr lang="en-CA"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Example:</a:t>
            </a:r>
            <a:r>
              <a:rPr lang="en-US" sz="1200" kern="1200" dirty="0">
                <a:solidFill>
                  <a:schemeClr val="tx1"/>
                </a:solidFill>
                <a:effectLst/>
                <a:latin typeface="+mn-lt"/>
                <a:ea typeface="+mn-ea"/>
                <a:cs typeface="+mn-cs"/>
              </a:rPr>
              <a:t> The dominant identity for race in many societies is white.</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Allow up to 10 minutes for this exercise. Then, ask groups to share their answers and compare them with the possible answers. Encourage discussion. </a:t>
            </a:r>
            <a:endParaRPr lang="en-CA"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209D81C7-C213-9CBB-0F45-1D00DC5003AE}"/>
              </a:ext>
            </a:extLst>
          </p:cNvPr>
          <p:cNvSpPr>
            <a:spLocks noGrp="1"/>
          </p:cNvSpPr>
          <p:nvPr>
            <p:ph type="sldNum" sz="quarter" idx="5"/>
          </p:nvPr>
        </p:nvSpPr>
        <p:spPr/>
        <p:txBody>
          <a:bodyPr/>
          <a:lstStyle/>
          <a:p>
            <a:fld id="{8C352BBB-833F-4886-B845-1877C5C9C3D5}" type="slidenum">
              <a:rPr lang="en-US" smtClean="0"/>
              <a:t>16</a:t>
            </a:fld>
            <a:endParaRPr lang="en-US" dirty="0"/>
          </a:p>
        </p:txBody>
      </p:sp>
    </p:spTree>
    <p:extLst>
      <p:ext uri="{BB962C8B-B14F-4D97-AF65-F5344CB8AC3E}">
        <p14:creationId xmlns:p14="http://schemas.microsoft.com/office/powerpoint/2010/main" val="3994760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E05B2-79B5-C811-3F8B-ED47057895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49BB9D-1CF5-AA42-AE82-3507C095C0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703801-98EF-1598-7147-F8498C580C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F92B49-5B18-0376-A400-2D5EBA48A6BA}"/>
              </a:ext>
            </a:extLst>
          </p:cNvPr>
          <p:cNvSpPr>
            <a:spLocks noGrp="1"/>
          </p:cNvSpPr>
          <p:nvPr>
            <p:ph type="sldNum" sz="quarter" idx="5"/>
          </p:nvPr>
        </p:nvSpPr>
        <p:spPr/>
        <p:txBody>
          <a:bodyPr/>
          <a:lstStyle/>
          <a:p>
            <a:fld id="{8C352BBB-833F-4886-B845-1877C5C9C3D5}" type="slidenum">
              <a:rPr lang="en-US" smtClean="0"/>
              <a:t>17</a:t>
            </a:fld>
            <a:endParaRPr lang="en-US" dirty="0"/>
          </a:p>
        </p:txBody>
      </p:sp>
    </p:spTree>
    <p:extLst>
      <p:ext uri="{BB962C8B-B14F-4D97-AF65-F5344CB8AC3E}">
        <p14:creationId xmlns:p14="http://schemas.microsoft.com/office/powerpoint/2010/main" val="1491722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activity, participants will answer questions based on their daily experiences. Instruct them to complete the activity individually. There is space in the Student Manual, or you can provide each participant with a blank copy of the Daily Considerations handout. Let participants know they can refer to their identity flower if they wish.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After 10 minutes, bring the group back together for five minutes to discuss.</a:t>
            </a:r>
            <a:endParaRPr lang="en-CA" sz="120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5"/>
          </p:nvPr>
        </p:nvSpPr>
        <p:spPr/>
        <p:txBody>
          <a:bodyPr/>
          <a:lstStyle/>
          <a:p>
            <a:fld id="{8C352BBB-833F-4886-B845-1877C5C9C3D5}" type="slidenum">
              <a:rPr lang="en-US" smtClean="0"/>
              <a:t>20</a:t>
            </a:fld>
            <a:endParaRPr lang="en-US" dirty="0"/>
          </a:p>
        </p:txBody>
      </p:sp>
    </p:spTree>
    <p:extLst>
      <p:ext uri="{BB962C8B-B14F-4D97-AF65-F5344CB8AC3E}">
        <p14:creationId xmlns:p14="http://schemas.microsoft.com/office/powerpoint/2010/main" val="2282181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B92A8-D6D4-92ED-2AEA-BB3E5AE5B1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9FEF3A-34B3-5B7E-4E6D-ECB9C928C7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C58B55-4DDE-09B3-2FDD-EFA5B1EA13CE}"/>
              </a:ext>
            </a:extLst>
          </p:cNvPr>
          <p:cNvSpPr>
            <a:spLocks noGrp="1"/>
          </p:cNvSpPr>
          <p:nvPr>
            <p:ph type="body" idx="1"/>
          </p:nvPr>
        </p:nvSpPr>
        <p:spPr/>
        <p:txBody>
          <a:bodyPr/>
          <a:lstStyle/>
          <a:p>
            <a:endParaRPr lang="en-CA" dirty="0"/>
          </a:p>
        </p:txBody>
      </p:sp>
      <p:sp>
        <p:nvSpPr>
          <p:cNvPr id="4" name="Slide Number Placeholder 3">
            <a:extLst>
              <a:ext uri="{FF2B5EF4-FFF2-40B4-BE49-F238E27FC236}">
                <a16:creationId xmlns:a16="http://schemas.microsoft.com/office/drawing/2014/main" id="{B8C4D3F8-C689-2314-5783-3F621A8B505D}"/>
              </a:ext>
            </a:extLst>
          </p:cNvPr>
          <p:cNvSpPr>
            <a:spLocks noGrp="1"/>
          </p:cNvSpPr>
          <p:nvPr>
            <p:ph type="sldNum" sz="quarter" idx="5"/>
          </p:nvPr>
        </p:nvSpPr>
        <p:spPr/>
        <p:txBody>
          <a:bodyPr/>
          <a:lstStyle/>
          <a:p>
            <a:fld id="{8C352BBB-833F-4886-B845-1877C5C9C3D5}" type="slidenum">
              <a:rPr lang="en-US" smtClean="0"/>
              <a:t>21</a:t>
            </a:fld>
            <a:endParaRPr lang="en-US" dirty="0"/>
          </a:p>
        </p:txBody>
      </p:sp>
    </p:spTree>
    <p:extLst>
      <p:ext uri="{BB962C8B-B14F-4D97-AF65-F5344CB8AC3E}">
        <p14:creationId xmlns:p14="http://schemas.microsoft.com/office/powerpoint/2010/main" val="817103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Split the room into small groups of three to five people. Hand each small group one of the three </a:t>
            </a:r>
            <a:r>
              <a:rPr lang="en-US" sz="1200" b="1" kern="1200" dirty="0">
                <a:solidFill>
                  <a:schemeClr val="tx1"/>
                </a:solidFill>
                <a:effectLst/>
                <a:latin typeface="+mn-lt"/>
                <a:ea typeface="+mn-ea"/>
                <a:cs typeface="+mn-cs"/>
              </a:rPr>
              <a:t>In Someone Else’s Shoes Identity Flower</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handouts</a:t>
            </a:r>
            <a:r>
              <a:rPr lang="en-US" sz="1200" kern="1200" dirty="0">
                <a:solidFill>
                  <a:schemeClr val="tx1"/>
                </a:solidFill>
                <a:effectLst/>
                <a:latin typeface="+mn-lt"/>
                <a:ea typeface="+mn-ea"/>
                <a:cs typeface="+mn-cs"/>
              </a:rPr>
              <a:t>. It is okay for multiple groups to work with the same flower. </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 them know they will be answering the same questions as the previous activity, but from the perspective of the person portrayed on the identity flower they have been given. Instruct them to discuss answers and potential challenges as a small group and write them down. Encourage them to be curious and not rely on stereotypes, but instead genuinely consider how the aspects of identity may impact this person’s life.</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is space in the Student Manual to complete this activity, or you can provide a blank copy of the </a:t>
            </a:r>
            <a:r>
              <a:rPr lang="en-US" sz="1200" b="1" kern="1200" dirty="0">
                <a:solidFill>
                  <a:schemeClr val="tx1"/>
                </a:solidFill>
                <a:effectLst/>
                <a:latin typeface="+mn-lt"/>
                <a:ea typeface="+mn-ea"/>
                <a:cs typeface="+mn-cs"/>
              </a:rPr>
              <a:t>In Someone Else’s Shoes – Daily Considerations handout</a:t>
            </a:r>
            <a:r>
              <a:rPr lang="en-US" sz="1200" kern="1200" dirty="0">
                <a:solidFill>
                  <a:schemeClr val="tx1"/>
                </a:solidFill>
                <a:effectLst/>
                <a:latin typeface="+mn-lt"/>
                <a:ea typeface="+mn-ea"/>
                <a:cs typeface="+mn-cs"/>
              </a:rPr>
              <a:t> to each participant. </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After 25 minutes of work, bring the group back together to discuss their answers. Read possible answers if participants do not mention those points. </a:t>
            </a:r>
          </a:p>
        </p:txBody>
      </p:sp>
      <p:sp>
        <p:nvSpPr>
          <p:cNvPr id="4" name="Slide Number Placeholder 3"/>
          <p:cNvSpPr>
            <a:spLocks noGrp="1"/>
          </p:cNvSpPr>
          <p:nvPr>
            <p:ph type="sldNum" sz="quarter" idx="5"/>
          </p:nvPr>
        </p:nvSpPr>
        <p:spPr/>
        <p:txBody>
          <a:bodyPr/>
          <a:lstStyle/>
          <a:p>
            <a:fld id="{8C352BBB-833F-4886-B845-1877C5C9C3D5}" type="slidenum">
              <a:rPr lang="en-US" smtClean="0"/>
              <a:t>22</a:t>
            </a:fld>
            <a:endParaRPr lang="en-US" dirty="0"/>
          </a:p>
        </p:txBody>
      </p:sp>
    </p:spTree>
    <p:extLst>
      <p:ext uri="{BB962C8B-B14F-4D97-AF65-F5344CB8AC3E}">
        <p14:creationId xmlns:p14="http://schemas.microsoft.com/office/powerpoint/2010/main" val="3971773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a few minutes, bring the group back together. Ask a representative from each group to share some of their takeaways for each question. </a:t>
            </a:r>
          </a:p>
          <a:p>
            <a:r>
              <a:rPr lang="en-US" dirty="0"/>
              <a:t>Explain that not having to think about challenges that create stress or barriers for others is, itself, a form of privilege.</a:t>
            </a:r>
          </a:p>
          <a:p>
            <a:endParaRPr lang="en-CA" dirty="0"/>
          </a:p>
        </p:txBody>
      </p:sp>
      <p:sp>
        <p:nvSpPr>
          <p:cNvPr id="4" name="Slide Number Placeholder 3"/>
          <p:cNvSpPr>
            <a:spLocks noGrp="1"/>
          </p:cNvSpPr>
          <p:nvPr>
            <p:ph type="sldNum" sz="quarter" idx="5"/>
          </p:nvPr>
        </p:nvSpPr>
        <p:spPr/>
        <p:txBody>
          <a:bodyPr/>
          <a:lstStyle/>
          <a:p>
            <a:fld id="{8C352BBB-833F-4886-B845-1877C5C9C3D5}" type="slidenum">
              <a:rPr lang="en-US" smtClean="0"/>
              <a:t>24</a:t>
            </a:fld>
            <a:endParaRPr lang="en-US" dirty="0"/>
          </a:p>
        </p:txBody>
      </p:sp>
    </p:spTree>
    <p:extLst>
      <p:ext uri="{BB962C8B-B14F-4D97-AF65-F5344CB8AC3E}">
        <p14:creationId xmlns:p14="http://schemas.microsoft.com/office/powerpoint/2010/main" val="2476118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an article for Metro.co.uk called “The destructive power of white women’s tears,” the writer outlines the loss of a friendship. “My white friend had reframed the situation to put her feelings at the heart of the narrative, rather than what the argument was actually about, and in the process turned others against me.”</a:t>
            </a:r>
          </a:p>
          <a:p>
            <a:r>
              <a:rPr lang="en-US" sz="1200" kern="1200" dirty="0">
                <a:solidFill>
                  <a:schemeClr val="tx1"/>
                </a:solidFill>
                <a:effectLst/>
                <a:latin typeface="+mn-lt"/>
                <a:ea typeface="+mn-ea"/>
                <a:cs typeface="+mn-cs"/>
              </a:rPr>
              <a:t>The writer quotes Alanah Mortlock, an Economic and Social Research Council (ESRC) postdoctoral fellow at King’s College London who specializes in Black feminism and identity theory. </a:t>
            </a:r>
            <a:endParaRPr lang="en-US" dirty="0"/>
          </a:p>
        </p:txBody>
      </p:sp>
      <p:sp>
        <p:nvSpPr>
          <p:cNvPr id="4" name="Slide Number Placeholder 3"/>
          <p:cNvSpPr>
            <a:spLocks noGrp="1"/>
          </p:cNvSpPr>
          <p:nvPr>
            <p:ph type="sldNum" sz="quarter" idx="5"/>
          </p:nvPr>
        </p:nvSpPr>
        <p:spPr/>
        <p:txBody>
          <a:bodyPr/>
          <a:lstStyle/>
          <a:p>
            <a:fld id="{8C352BBB-833F-4886-B845-1877C5C9C3D5}" type="slidenum">
              <a:rPr lang="en-US" smtClean="0"/>
              <a:t>26</a:t>
            </a:fld>
            <a:endParaRPr lang="en-US" dirty="0"/>
          </a:p>
        </p:txBody>
      </p:sp>
    </p:spTree>
    <p:extLst>
      <p:ext uri="{BB962C8B-B14F-4D97-AF65-F5344CB8AC3E}">
        <p14:creationId xmlns:p14="http://schemas.microsoft.com/office/powerpoint/2010/main" val="40787079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882AF-78FA-9D11-FCC8-00B2BE2163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EE64FD-85EB-A656-F295-EC0F166C99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90BB09-E274-8AF4-D8F5-4450EB1800D2}"/>
              </a:ext>
            </a:extLst>
          </p:cNvPr>
          <p:cNvSpPr>
            <a:spLocks noGrp="1"/>
          </p:cNvSpPr>
          <p:nvPr>
            <p:ph type="body" idx="1"/>
          </p:nvPr>
        </p:nvSpPr>
        <p:spPr/>
        <p:txBody>
          <a:bodyPr/>
          <a:lstStyle/>
          <a:p>
            <a:r>
              <a:rPr lang="en-US" dirty="0"/>
              <a:t>Encourage discussion and record highlights on a white board or flip chart paper. </a:t>
            </a:r>
          </a:p>
        </p:txBody>
      </p:sp>
      <p:sp>
        <p:nvSpPr>
          <p:cNvPr id="4" name="Slide Number Placeholder 3">
            <a:extLst>
              <a:ext uri="{FF2B5EF4-FFF2-40B4-BE49-F238E27FC236}">
                <a16:creationId xmlns:a16="http://schemas.microsoft.com/office/drawing/2014/main" id="{73965356-2DF8-E8CF-A201-3359552630A9}"/>
              </a:ext>
            </a:extLst>
          </p:cNvPr>
          <p:cNvSpPr>
            <a:spLocks noGrp="1"/>
          </p:cNvSpPr>
          <p:nvPr>
            <p:ph type="sldNum" sz="quarter" idx="5"/>
          </p:nvPr>
        </p:nvSpPr>
        <p:spPr/>
        <p:txBody>
          <a:bodyPr/>
          <a:lstStyle/>
          <a:p>
            <a:fld id="{8C352BBB-833F-4886-B845-1877C5C9C3D5}" type="slidenum">
              <a:rPr lang="en-US" smtClean="0"/>
              <a:t>27</a:t>
            </a:fld>
            <a:endParaRPr lang="en-US" dirty="0"/>
          </a:p>
        </p:txBody>
      </p:sp>
    </p:spTree>
    <p:extLst>
      <p:ext uri="{BB962C8B-B14F-4D97-AF65-F5344CB8AC3E}">
        <p14:creationId xmlns:p14="http://schemas.microsoft.com/office/powerpoint/2010/main" val="3914054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3D51D4-FCBF-E482-F9C9-244017BDB9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81EC45-4310-8377-34E2-8000042C86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47AEDB-1AC3-2F57-079B-2AC0BF3969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21165F-2A0C-01D8-08FD-9FAD1EFBDD9F}"/>
              </a:ext>
            </a:extLst>
          </p:cNvPr>
          <p:cNvSpPr>
            <a:spLocks noGrp="1"/>
          </p:cNvSpPr>
          <p:nvPr>
            <p:ph type="sldNum" sz="quarter" idx="5"/>
          </p:nvPr>
        </p:nvSpPr>
        <p:spPr/>
        <p:txBody>
          <a:bodyPr/>
          <a:lstStyle/>
          <a:p>
            <a:fld id="{8C352BBB-833F-4886-B845-1877C5C9C3D5}" type="slidenum">
              <a:rPr lang="en-US" smtClean="0"/>
              <a:t>28</a:t>
            </a:fld>
            <a:endParaRPr lang="en-US" dirty="0"/>
          </a:p>
        </p:txBody>
      </p:sp>
    </p:spTree>
    <p:extLst>
      <p:ext uri="{BB962C8B-B14F-4D97-AF65-F5344CB8AC3E}">
        <p14:creationId xmlns:p14="http://schemas.microsoft.com/office/powerpoint/2010/main" val="39752518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B635F-9008-DD3A-B783-50B8DA633D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F847F0-6295-CD83-20AF-88D467D5B8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4F45CA-9A8E-C7B8-4DC4-610DAB671DD9}"/>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Ask the group for four volunteers. Congratulate them and let them know they are all homeowners in a beautiful new neighborhood. Let them know you (the facilitator) are also a homeowner in the neighborhood. </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Act out the following scenario: </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night, the neighborhood wakes up to see one of the houses is on fire. Select one of the volunteers to represent the burning house. Ask participants what should be done about the burning house. One of the suggestions should be to call the fire department. </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Invite another volunteer to represent the firefighters. Once they are pretending to put out the fire, approach the firefighter and say, “Hey, my house deserves some water too.”</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Allow the firefighter and neighbors to react and argue with your comment. No matter what is said, you, as the facilitator, should insist your house needs water while acknowledging it is not on fire. </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After a few moments, pause the demonstration and share the following:</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That is what it is like when someone responds to “Black Lives Matter” with “all lives matter.” Of course, all lives matter, but the movement is about focusing attention on those who are facing the most harm. </a:t>
            </a:r>
            <a:endParaRPr lang="en-CA"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A0FBF060-72FA-05C9-26E4-06BC608906D0}"/>
              </a:ext>
            </a:extLst>
          </p:cNvPr>
          <p:cNvSpPr>
            <a:spLocks noGrp="1"/>
          </p:cNvSpPr>
          <p:nvPr>
            <p:ph type="sldNum" sz="quarter" idx="5"/>
          </p:nvPr>
        </p:nvSpPr>
        <p:spPr/>
        <p:txBody>
          <a:bodyPr/>
          <a:lstStyle/>
          <a:p>
            <a:fld id="{8C352BBB-833F-4886-B845-1877C5C9C3D5}" type="slidenum">
              <a:rPr lang="en-US" smtClean="0"/>
              <a:t>29</a:t>
            </a:fld>
            <a:endParaRPr lang="en-US" dirty="0"/>
          </a:p>
        </p:txBody>
      </p:sp>
    </p:spTree>
    <p:extLst>
      <p:ext uri="{BB962C8B-B14F-4D97-AF65-F5344CB8AC3E}">
        <p14:creationId xmlns:p14="http://schemas.microsoft.com/office/powerpoint/2010/main" val="2350775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352BBB-833F-4886-B845-1877C5C9C3D5}" type="slidenum">
              <a:rPr lang="en-US" smtClean="0"/>
              <a:t>7</a:t>
            </a:fld>
            <a:endParaRPr lang="en-US" dirty="0"/>
          </a:p>
        </p:txBody>
      </p:sp>
    </p:spTree>
    <p:extLst>
      <p:ext uri="{BB962C8B-B14F-4D97-AF65-F5344CB8AC3E}">
        <p14:creationId xmlns:p14="http://schemas.microsoft.com/office/powerpoint/2010/main" val="3011775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297E29-AB4F-F228-BE30-4B08BC1F25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C93CE0-2420-FC9F-2B9A-983A7C532A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212CB4-8885-27E3-BFF3-C0276BCD606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B721E6-0BF7-6AC5-A7E1-3D98616F051C}"/>
              </a:ext>
            </a:extLst>
          </p:cNvPr>
          <p:cNvSpPr>
            <a:spLocks noGrp="1"/>
          </p:cNvSpPr>
          <p:nvPr>
            <p:ph type="sldNum" sz="quarter" idx="5"/>
          </p:nvPr>
        </p:nvSpPr>
        <p:spPr/>
        <p:txBody>
          <a:bodyPr/>
          <a:lstStyle/>
          <a:p>
            <a:fld id="{8C352BBB-833F-4886-B845-1877C5C9C3D5}" type="slidenum">
              <a:rPr lang="en-US" smtClean="0"/>
              <a:t>30</a:t>
            </a:fld>
            <a:endParaRPr lang="en-US" dirty="0"/>
          </a:p>
        </p:txBody>
      </p:sp>
    </p:spTree>
    <p:extLst>
      <p:ext uri="{BB962C8B-B14F-4D97-AF65-F5344CB8AC3E}">
        <p14:creationId xmlns:p14="http://schemas.microsoft.com/office/powerpoint/2010/main" val="5609114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A8C24-A945-E228-5F87-B2608A890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A8E374-BE38-F852-279A-3DACEAD382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554AEB-08E0-A06C-7216-74F83ABF106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FE85681-CAF9-CD30-3516-E04F7516343C}"/>
              </a:ext>
            </a:extLst>
          </p:cNvPr>
          <p:cNvSpPr>
            <a:spLocks noGrp="1"/>
          </p:cNvSpPr>
          <p:nvPr>
            <p:ph type="sldNum" sz="quarter" idx="5"/>
          </p:nvPr>
        </p:nvSpPr>
        <p:spPr/>
        <p:txBody>
          <a:bodyPr/>
          <a:lstStyle/>
          <a:p>
            <a:fld id="{8C352BBB-833F-4886-B845-1877C5C9C3D5}" type="slidenum">
              <a:rPr lang="en-US" smtClean="0"/>
              <a:t>31</a:t>
            </a:fld>
            <a:endParaRPr lang="en-US" dirty="0"/>
          </a:p>
        </p:txBody>
      </p:sp>
    </p:spTree>
    <p:extLst>
      <p:ext uri="{BB962C8B-B14F-4D97-AF65-F5344CB8AC3E}">
        <p14:creationId xmlns:p14="http://schemas.microsoft.com/office/powerpoint/2010/main" val="2436547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588F7-E3BF-02DE-0CF0-889373A40F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5BA128-BC58-A4F5-8E36-C41CD15C38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0BA9AC-27E7-0B91-91CD-C28158C7B70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DFB6EEB-CB6C-C094-771E-39496412B5FB}"/>
              </a:ext>
            </a:extLst>
          </p:cNvPr>
          <p:cNvSpPr>
            <a:spLocks noGrp="1"/>
          </p:cNvSpPr>
          <p:nvPr>
            <p:ph type="sldNum" sz="quarter" idx="5"/>
          </p:nvPr>
        </p:nvSpPr>
        <p:spPr/>
        <p:txBody>
          <a:bodyPr/>
          <a:lstStyle/>
          <a:p>
            <a:fld id="{8C352BBB-833F-4886-B845-1877C5C9C3D5}" type="slidenum">
              <a:rPr lang="en-US" smtClean="0"/>
              <a:t>32</a:t>
            </a:fld>
            <a:endParaRPr lang="en-US" dirty="0"/>
          </a:p>
        </p:txBody>
      </p:sp>
    </p:spTree>
    <p:extLst>
      <p:ext uri="{BB962C8B-B14F-4D97-AF65-F5344CB8AC3E}">
        <p14:creationId xmlns:p14="http://schemas.microsoft.com/office/powerpoint/2010/main" val="697122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A9B11-8523-6555-C13F-053CBF45B2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C3DC97-C65C-FD82-F2A3-68A709A44C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55D154-D298-46DE-AD76-3CDAF37847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6180A79-356B-A45F-D521-D5C5D3C2F2D6}"/>
              </a:ext>
            </a:extLst>
          </p:cNvPr>
          <p:cNvSpPr>
            <a:spLocks noGrp="1"/>
          </p:cNvSpPr>
          <p:nvPr>
            <p:ph type="sldNum" sz="quarter" idx="5"/>
          </p:nvPr>
        </p:nvSpPr>
        <p:spPr/>
        <p:txBody>
          <a:bodyPr/>
          <a:lstStyle/>
          <a:p>
            <a:fld id="{8C352BBB-833F-4886-B845-1877C5C9C3D5}" type="slidenum">
              <a:rPr lang="en-US" smtClean="0"/>
              <a:t>33</a:t>
            </a:fld>
            <a:endParaRPr lang="en-US" dirty="0"/>
          </a:p>
        </p:txBody>
      </p:sp>
    </p:spTree>
    <p:extLst>
      <p:ext uri="{BB962C8B-B14F-4D97-AF65-F5344CB8AC3E}">
        <p14:creationId xmlns:p14="http://schemas.microsoft.com/office/powerpoint/2010/main" val="4220265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D473A-A834-6FE3-3093-648A072DE1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21FECA-A6FD-DD02-D063-6E520FE89C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D8E5FC-EF70-14C3-62BE-A8B7EF806A1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C1FC401-77FE-5DFD-6C4D-1C30FFF5D3E9}"/>
              </a:ext>
            </a:extLst>
          </p:cNvPr>
          <p:cNvSpPr>
            <a:spLocks noGrp="1"/>
          </p:cNvSpPr>
          <p:nvPr>
            <p:ph type="sldNum" sz="quarter" idx="5"/>
          </p:nvPr>
        </p:nvSpPr>
        <p:spPr/>
        <p:txBody>
          <a:bodyPr/>
          <a:lstStyle/>
          <a:p>
            <a:fld id="{8C352BBB-833F-4886-B845-1877C5C9C3D5}" type="slidenum">
              <a:rPr lang="en-US" smtClean="0"/>
              <a:t>34</a:t>
            </a:fld>
            <a:endParaRPr lang="en-US" dirty="0"/>
          </a:p>
        </p:txBody>
      </p:sp>
    </p:spTree>
    <p:extLst>
      <p:ext uri="{BB962C8B-B14F-4D97-AF65-F5344CB8AC3E}">
        <p14:creationId xmlns:p14="http://schemas.microsoft.com/office/powerpoint/2010/main" val="40548059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Divide participants into small groups. Instruct them to discuss the following questions. Let them know they can base their answers on their entire work history.</a:t>
            </a:r>
          </a:p>
          <a:p>
            <a:r>
              <a:rPr lang="en-US" dirty="0"/>
              <a:t>There is room in the Student Manual to record responses.</a:t>
            </a:r>
          </a:p>
          <a:p>
            <a:r>
              <a:rPr lang="en-US" dirty="0"/>
              <a:t>After 20 minutes, bring participants back together and ask each group to share their responses to wrap up the session. Share possible answers if the points are not mentioned. </a:t>
            </a:r>
            <a:endParaRPr lang="en-CA" dirty="0"/>
          </a:p>
        </p:txBody>
      </p:sp>
      <p:sp>
        <p:nvSpPr>
          <p:cNvPr id="4" name="Slide Number Placeholder 3"/>
          <p:cNvSpPr>
            <a:spLocks noGrp="1"/>
          </p:cNvSpPr>
          <p:nvPr>
            <p:ph type="sldNum" sz="quarter" idx="5"/>
          </p:nvPr>
        </p:nvSpPr>
        <p:spPr/>
        <p:txBody>
          <a:bodyPr/>
          <a:lstStyle/>
          <a:p>
            <a:fld id="{8C352BBB-833F-4886-B845-1877C5C9C3D5}" type="slidenum">
              <a:rPr lang="en-US" smtClean="0"/>
              <a:t>39</a:t>
            </a:fld>
            <a:endParaRPr lang="en-US" dirty="0"/>
          </a:p>
        </p:txBody>
      </p:sp>
    </p:spTree>
    <p:extLst>
      <p:ext uri="{BB962C8B-B14F-4D97-AF65-F5344CB8AC3E}">
        <p14:creationId xmlns:p14="http://schemas.microsoft.com/office/powerpoint/2010/main" val="261552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352BBB-833F-4886-B845-1877C5C9C3D5}" type="slidenum">
              <a:rPr lang="en-US" smtClean="0"/>
              <a:t>46</a:t>
            </a:fld>
            <a:endParaRPr lang="en-US" dirty="0"/>
          </a:p>
        </p:txBody>
      </p:sp>
    </p:spTree>
    <p:extLst>
      <p:ext uri="{BB962C8B-B14F-4D97-AF65-F5344CB8AC3E}">
        <p14:creationId xmlns:p14="http://schemas.microsoft.com/office/powerpoint/2010/main" val="13325833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B0457-C34B-098D-67D6-3EF48C5D96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7B33B9-22ED-3F6F-0111-3292BDB9C6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757D2C-0B39-E2DC-92F5-4C233679E22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82753A4-91CE-575C-D723-998EB32E9C5E}"/>
              </a:ext>
            </a:extLst>
          </p:cNvPr>
          <p:cNvSpPr>
            <a:spLocks noGrp="1"/>
          </p:cNvSpPr>
          <p:nvPr>
            <p:ph type="sldNum" sz="quarter" idx="5"/>
          </p:nvPr>
        </p:nvSpPr>
        <p:spPr/>
        <p:txBody>
          <a:bodyPr/>
          <a:lstStyle/>
          <a:p>
            <a:fld id="{8C352BBB-833F-4886-B845-1877C5C9C3D5}" type="slidenum">
              <a:rPr lang="en-US" smtClean="0"/>
              <a:t>47</a:t>
            </a:fld>
            <a:endParaRPr lang="en-US" dirty="0"/>
          </a:p>
        </p:txBody>
      </p:sp>
    </p:spTree>
    <p:extLst>
      <p:ext uri="{BB962C8B-B14F-4D97-AF65-F5344CB8AC3E}">
        <p14:creationId xmlns:p14="http://schemas.microsoft.com/office/powerpoint/2010/main" val="3368862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77D2D-9E3E-F282-8C01-D0D0D31009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6F2B12-DAD3-8021-18E9-3D22D9C02D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61045A-35C8-5DD9-26EE-2FA12261B77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ECAC05-1754-80AF-C497-73F25B409DC9}"/>
              </a:ext>
            </a:extLst>
          </p:cNvPr>
          <p:cNvSpPr>
            <a:spLocks noGrp="1"/>
          </p:cNvSpPr>
          <p:nvPr>
            <p:ph type="sldNum" sz="quarter" idx="5"/>
          </p:nvPr>
        </p:nvSpPr>
        <p:spPr/>
        <p:txBody>
          <a:bodyPr/>
          <a:lstStyle/>
          <a:p>
            <a:fld id="{8C352BBB-833F-4886-B845-1877C5C9C3D5}" type="slidenum">
              <a:rPr lang="en-US" smtClean="0"/>
              <a:t>48</a:t>
            </a:fld>
            <a:endParaRPr lang="en-US" dirty="0"/>
          </a:p>
        </p:txBody>
      </p:sp>
    </p:spTree>
    <p:extLst>
      <p:ext uri="{BB962C8B-B14F-4D97-AF65-F5344CB8AC3E}">
        <p14:creationId xmlns:p14="http://schemas.microsoft.com/office/powerpoint/2010/main" val="1331700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CBE18-FED8-BE03-8BC0-0A1050AF02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CA9C05-E64A-F92E-1581-C82A8AB7B5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1274BD-3C48-BDDA-423C-76909E9C59E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B15EFF8-491F-0072-E995-DEEFD595B67F}"/>
              </a:ext>
            </a:extLst>
          </p:cNvPr>
          <p:cNvSpPr>
            <a:spLocks noGrp="1"/>
          </p:cNvSpPr>
          <p:nvPr>
            <p:ph type="sldNum" sz="quarter" idx="5"/>
          </p:nvPr>
        </p:nvSpPr>
        <p:spPr/>
        <p:txBody>
          <a:bodyPr/>
          <a:lstStyle/>
          <a:p>
            <a:fld id="{8C352BBB-833F-4886-B845-1877C5C9C3D5}" type="slidenum">
              <a:rPr lang="en-US" smtClean="0"/>
              <a:t>49</a:t>
            </a:fld>
            <a:endParaRPr lang="en-US" dirty="0"/>
          </a:p>
        </p:txBody>
      </p:sp>
    </p:spTree>
    <p:extLst>
      <p:ext uri="{BB962C8B-B14F-4D97-AF65-F5344CB8AC3E}">
        <p14:creationId xmlns:p14="http://schemas.microsoft.com/office/powerpoint/2010/main" val="4156046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8BD66-1355-E0A9-656C-803251B098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0D6537-FD16-649C-5B15-1C30A6F7DF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BB8DBC-9852-5EF9-F48E-485A1307319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21E4AC8-CE8D-4D24-8BDE-2999E3579B7A}"/>
              </a:ext>
            </a:extLst>
          </p:cNvPr>
          <p:cNvSpPr>
            <a:spLocks noGrp="1"/>
          </p:cNvSpPr>
          <p:nvPr>
            <p:ph type="sldNum" sz="quarter" idx="5"/>
          </p:nvPr>
        </p:nvSpPr>
        <p:spPr/>
        <p:txBody>
          <a:bodyPr/>
          <a:lstStyle/>
          <a:p>
            <a:fld id="{8C352BBB-833F-4886-B845-1877C5C9C3D5}" type="slidenum">
              <a:rPr lang="en-US" smtClean="0"/>
              <a:t>8</a:t>
            </a:fld>
            <a:endParaRPr lang="en-US" dirty="0"/>
          </a:p>
        </p:txBody>
      </p:sp>
    </p:spTree>
    <p:extLst>
      <p:ext uri="{BB962C8B-B14F-4D97-AF65-F5344CB8AC3E}">
        <p14:creationId xmlns:p14="http://schemas.microsoft.com/office/powerpoint/2010/main" val="22590621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0DC82-861C-9653-6DBB-CD8CF27517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95D20C-CA0B-4785-4A07-AB3B372515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558CC2-3069-9584-A0B9-41136826BB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1EDAD2-40EC-57A9-0A75-6375815C6DC0}"/>
              </a:ext>
            </a:extLst>
          </p:cNvPr>
          <p:cNvSpPr>
            <a:spLocks noGrp="1"/>
          </p:cNvSpPr>
          <p:nvPr>
            <p:ph type="sldNum" sz="quarter" idx="5"/>
          </p:nvPr>
        </p:nvSpPr>
        <p:spPr/>
        <p:txBody>
          <a:bodyPr/>
          <a:lstStyle/>
          <a:p>
            <a:fld id="{8C352BBB-833F-4886-B845-1877C5C9C3D5}" type="slidenum">
              <a:rPr lang="en-US" smtClean="0"/>
              <a:t>50</a:t>
            </a:fld>
            <a:endParaRPr lang="en-US" dirty="0"/>
          </a:p>
        </p:txBody>
      </p:sp>
    </p:spTree>
    <p:extLst>
      <p:ext uri="{BB962C8B-B14F-4D97-AF65-F5344CB8AC3E}">
        <p14:creationId xmlns:p14="http://schemas.microsoft.com/office/powerpoint/2010/main" val="37664897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A3194-BA84-58A5-615A-CF82E08067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0B334-4534-C717-5477-CF7D437B55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82D82-734D-B28B-AF0B-B53306DCA0A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795F5E2-8A72-801A-FF19-3338371CB18C}"/>
              </a:ext>
            </a:extLst>
          </p:cNvPr>
          <p:cNvSpPr>
            <a:spLocks noGrp="1"/>
          </p:cNvSpPr>
          <p:nvPr>
            <p:ph type="sldNum" sz="quarter" idx="5"/>
          </p:nvPr>
        </p:nvSpPr>
        <p:spPr/>
        <p:txBody>
          <a:bodyPr/>
          <a:lstStyle/>
          <a:p>
            <a:fld id="{8C352BBB-833F-4886-B845-1877C5C9C3D5}" type="slidenum">
              <a:rPr lang="en-US" smtClean="0"/>
              <a:t>51</a:t>
            </a:fld>
            <a:endParaRPr lang="en-US" dirty="0"/>
          </a:p>
        </p:txBody>
      </p:sp>
    </p:spTree>
    <p:extLst>
      <p:ext uri="{BB962C8B-B14F-4D97-AF65-F5344CB8AC3E}">
        <p14:creationId xmlns:p14="http://schemas.microsoft.com/office/powerpoint/2010/main" val="1448429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3AB37-9628-6C0E-CFC2-ADF2334A17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541C24-5674-DECA-5D9F-267AC4E819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8095D6-FC14-4E99-F0F0-A69B868A16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BF318A8-AD0A-ECC6-8D07-AD97AE52968B}"/>
              </a:ext>
            </a:extLst>
          </p:cNvPr>
          <p:cNvSpPr>
            <a:spLocks noGrp="1"/>
          </p:cNvSpPr>
          <p:nvPr>
            <p:ph type="sldNum" sz="quarter" idx="5"/>
          </p:nvPr>
        </p:nvSpPr>
        <p:spPr/>
        <p:txBody>
          <a:bodyPr/>
          <a:lstStyle/>
          <a:p>
            <a:fld id="{8C352BBB-833F-4886-B845-1877C5C9C3D5}" type="slidenum">
              <a:rPr lang="en-US" smtClean="0"/>
              <a:t>52</a:t>
            </a:fld>
            <a:endParaRPr lang="en-US" dirty="0"/>
          </a:p>
        </p:txBody>
      </p:sp>
    </p:spTree>
    <p:extLst>
      <p:ext uri="{BB962C8B-B14F-4D97-AF65-F5344CB8AC3E}">
        <p14:creationId xmlns:p14="http://schemas.microsoft.com/office/powerpoint/2010/main" val="3478749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3E7D6-0263-EF71-44CA-5A05A41A44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FC94A9-3082-4060-9696-6F50B68347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1A7449-D4AC-27FA-B007-7BF168F35F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B414458-826F-3828-B0FE-0A3C7FC83B24}"/>
              </a:ext>
            </a:extLst>
          </p:cNvPr>
          <p:cNvSpPr>
            <a:spLocks noGrp="1"/>
          </p:cNvSpPr>
          <p:nvPr>
            <p:ph type="sldNum" sz="quarter" idx="5"/>
          </p:nvPr>
        </p:nvSpPr>
        <p:spPr/>
        <p:txBody>
          <a:bodyPr/>
          <a:lstStyle/>
          <a:p>
            <a:fld id="{8C352BBB-833F-4886-B845-1877C5C9C3D5}" type="slidenum">
              <a:rPr lang="en-US" smtClean="0"/>
              <a:t>53</a:t>
            </a:fld>
            <a:endParaRPr lang="en-US" dirty="0"/>
          </a:p>
        </p:txBody>
      </p:sp>
    </p:spTree>
    <p:extLst>
      <p:ext uri="{BB962C8B-B14F-4D97-AF65-F5344CB8AC3E}">
        <p14:creationId xmlns:p14="http://schemas.microsoft.com/office/powerpoint/2010/main" val="3135802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D1805-F4B6-7BBB-8D82-34BD28CE78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80EB3-398F-D3A3-73E9-FBA9AB405A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56AFA9-3489-5D0D-116D-A67802F3991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DAED04-0013-F5FA-102A-B597F9DAA4CA}"/>
              </a:ext>
            </a:extLst>
          </p:cNvPr>
          <p:cNvSpPr>
            <a:spLocks noGrp="1"/>
          </p:cNvSpPr>
          <p:nvPr>
            <p:ph type="sldNum" sz="quarter" idx="5"/>
          </p:nvPr>
        </p:nvSpPr>
        <p:spPr/>
        <p:txBody>
          <a:bodyPr/>
          <a:lstStyle/>
          <a:p>
            <a:fld id="{8C352BBB-833F-4886-B845-1877C5C9C3D5}" type="slidenum">
              <a:rPr lang="en-US" smtClean="0"/>
              <a:t>54</a:t>
            </a:fld>
            <a:endParaRPr lang="en-US" dirty="0"/>
          </a:p>
        </p:txBody>
      </p:sp>
    </p:spTree>
    <p:extLst>
      <p:ext uri="{BB962C8B-B14F-4D97-AF65-F5344CB8AC3E}">
        <p14:creationId xmlns:p14="http://schemas.microsoft.com/office/powerpoint/2010/main" val="6423461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57E2D-1F66-293C-6D47-3DFC362667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51AAED-D9FD-822F-9BAD-FF25986977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27DFC4-C63F-8BC1-D67E-FFA723D692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E3A2607-FF49-1472-EDE7-82B6709CA7EF}"/>
              </a:ext>
            </a:extLst>
          </p:cNvPr>
          <p:cNvSpPr>
            <a:spLocks noGrp="1"/>
          </p:cNvSpPr>
          <p:nvPr>
            <p:ph type="sldNum" sz="quarter" idx="5"/>
          </p:nvPr>
        </p:nvSpPr>
        <p:spPr/>
        <p:txBody>
          <a:bodyPr/>
          <a:lstStyle/>
          <a:p>
            <a:fld id="{8C352BBB-833F-4886-B845-1877C5C9C3D5}" type="slidenum">
              <a:rPr lang="en-US" smtClean="0"/>
              <a:t>55</a:t>
            </a:fld>
            <a:endParaRPr lang="en-US" dirty="0"/>
          </a:p>
        </p:txBody>
      </p:sp>
    </p:spTree>
    <p:extLst>
      <p:ext uri="{BB962C8B-B14F-4D97-AF65-F5344CB8AC3E}">
        <p14:creationId xmlns:p14="http://schemas.microsoft.com/office/powerpoint/2010/main" val="36227456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40F72-B727-77DE-6033-7B63365B68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DA41C4-009F-0719-38E7-BADE9B2B95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1C23D7-B96B-833B-B896-C3BBD1059453}"/>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Let them know that with each policy they should include the issue(s) it addresses, the value to employees, the financial benefit, an implementation plan, and an evaluation plan. Elements do not need to be detailed, given the time frame, yet should demonstrate the concepts previously discussed. </a:t>
            </a:r>
            <a:endParaRPr lang="en-CA"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Allow 25 minutes for work on the plans. Then, reassemble the large group and invite each team to present their plan</a:t>
            </a:r>
            <a:endParaRPr lang="en-US" dirty="0"/>
          </a:p>
        </p:txBody>
      </p:sp>
      <p:sp>
        <p:nvSpPr>
          <p:cNvPr id="4" name="Slide Number Placeholder 3">
            <a:extLst>
              <a:ext uri="{FF2B5EF4-FFF2-40B4-BE49-F238E27FC236}">
                <a16:creationId xmlns:a16="http://schemas.microsoft.com/office/drawing/2014/main" id="{99BA2FAB-D06C-D01E-B4A5-CDE5EF4C9168}"/>
              </a:ext>
            </a:extLst>
          </p:cNvPr>
          <p:cNvSpPr>
            <a:spLocks noGrp="1"/>
          </p:cNvSpPr>
          <p:nvPr>
            <p:ph type="sldNum" sz="quarter" idx="5"/>
          </p:nvPr>
        </p:nvSpPr>
        <p:spPr/>
        <p:txBody>
          <a:bodyPr/>
          <a:lstStyle/>
          <a:p>
            <a:fld id="{8C352BBB-833F-4886-B845-1877C5C9C3D5}" type="slidenum">
              <a:rPr lang="en-US" smtClean="0"/>
              <a:t>56</a:t>
            </a:fld>
            <a:endParaRPr lang="en-US" dirty="0"/>
          </a:p>
        </p:txBody>
      </p:sp>
    </p:spTree>
    <p:extLst>
      <p:ext uri="{BB962C8B-B14F-4D97-AF65-F5344CB8AC3E}">
        <p14:creationId xmlns:p14="http://schemas.microsoft.com/office/powerpoint/2010/main" val="575860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4A371-C768-B7D7-D3EA-6FDA54B367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8886E3-1B35-4847-6107-33A83B8361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C7964-F020-B7AA-5E3B-4BC682898F3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18F003-A47A-B178-321C-A6CE31F025D4}"/>
              </a:ext>
            </a:extLst>
          </p:cNvPr>
          <p:cNvSpPr>
            <a:spLocks noGrp="1"/>
          </p:cNvSpPr>
          <p:nvPr>
            <p:ph type="sldNum" sz="quarter" idx="5"/>
          </p:nvPr>
        </p:nvSpPr>
        <p:spPr/>
        <p:txBody>
          <a:bodyPr/>
          <a:lstStyle/>
          <a:p>
            <a:fld id="{8C352BBB-833F-4886-B845-1877C5C9C3D5}" type="slidenum">
              <a:rPr lang="en-US" smtClean="0"/>
              <a:t>57</a:t>
            </a:fld>
            <a:endParaRPr lang="en-US" dirty="0"/>
          </a:p>
        </p:txBody>
      </p:sp>
    </p:spTree>
    <p:extLst>
      <p:ext uri="{BB962C8B-B14F-4D97-AF65-F5344CB8AC3E}">
        <p14:creationId xmlns:p14="http://schemas.microsoft.com/office/powerpoint/2010/main" val="1624047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F97B8-07BD-DAB2-147F-F0D8096E6C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BECAE1-2169-34E5-7248-52955DFF73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1A8F8B-036B-B6C1-722F-30C607480E5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the following terms as a group. You may wish to ask participants if they know a term and allow them to provide an answer before reading the definition given. Encourage participants to take notes during any discussions. Pause after each definition to allow time for questions if necessary.</a:t>
            </a:r>
          </a:p>
          <a:p>
            <a:endParaRPr lang="en-US" dirty="0"/>
          </a:p>
        </p:txBody>
      </p:sp>
      <p:sp>
        <p:nvSpPr>
          <p:cNvPr id="4" name="Slide Number Placeholder 3">
            <a:extLst>
              <a:ext uri="{FF2B5EF4-FFF2-40B4-BE49-F238E27FC236}">
                <a16:creationId xmlns:a16="http://schemas.microsoft.com/office/drawing/2014/main" id="{9E7297DB-2425-02CA-9D81-E225112266D0}"/>
              </a:ext>
            </a:extLst>
          </p:cNvPr>
          <p:cNvSpPr>
            <a:spLocks noGrp="1"/>
          </p:cNvSpPr>
          <p:nvPr>
            <p:ph type="sldNum" sz="quarter" idx="5"/>
          </p:nvPr>
        </p:nvSpPr>
        <p:spPr/>
        <p:txBody>
          <a:bodyPr/>
          <a:lstStyle/>
          <a:p>
            <a:fld id="{8C352BBB-833F-4886-B845-1877C5C9C3D5}" type="slidenum">
              <a:rPr lang="en-US" smtClean="0"/>
              <a:t>9</a:t>
            </a:fld>
            <a:endParaRPr lang="en-US" dirty="0"/>
          </a:p>
        </p:txBody>
      </p:sp>
    </p:spTree>
    <p:extLst>
      <p:ext uri="{BB962C8B-B14F-4D97-AF65-F5344CB8AC3E}">
        <p14:creationId xmlns:p14="http://schemas.microsoft.com/office/powerpoint/2010/main" val="3739805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6326D-5195-E7DD-B35E-8923AE9DB7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C82C07-D524-108C-068A-A20EBE973A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A7C3F4-9932-D9E8-D8CD-3B5DE519E8A8}"/>
              </a:ext>
            </a:extLst>
          </p:cNvPr>
          <p:cNvSpPr>
            <a:spLocks noGrp="1"/>
          </p:cNvSpPr>
          <p:nvPr>
            <p:ph type="body" idx="1"/>
          </p:nvPr>
        </p:nvSpPr>
        <p:spPr/>
        <p:txBody>
          <a:bodyPr/>
          <a:lstStyle/>
          <a:p>
            <a:r>
              <a:rPr lang="en-US" sz="1200" b="0" kern="1200" dirty="0">
                <a:solidFill>
                  <a:schemeClr val="tx1"/>
                </a:solidFill>
                <a:effectLst/>
                <a:latin typeface="+mn-lt"/>
                <a:ea typeface="+mn-ea"/>
                <a:cs typeface="+mn-cs"/>
              </a:rPr>
              <a:t>Ask participants to identify each part of the acronym. Record highlights on a whiteboard or flip chart paper. </a:t>
            </a:r>
            <a:endParaRPr lang="en-US" dirty="0"/>
          </a:p>
        </p:txBody>
      </p:sp>
      <p:sp>
        <p:nvSpPr>
          <p:cNvPr id="4" name="Slide Number Placeholder 3">
            <a:extLst>
              <a:ext uri="{FF2B5EF4-FFF2-40B4-BE49-F238E27FC236}">
                <a16:creationId xmlns:a16="http://schemas.microsoft.com/office/drawing/2014/main" id="{41A063D0-E212-417B-04ED-3C0319B57BA9}"/>
              </a:ext>
            </a:extLst>
          </p:cNvPr>
          <p:cNvSpPr>
            <a:spLocks noGrp="1"/>
          </p:cNvSpPr>
          <p:nvPr>
            <p:ph type="sldNum" sz="quarter" idx="5"/>
          </p:nvPr>
        </p:nvSpPr>
        <p:spPr/>
        <p:txBody>
          <a:bodyPr/>
          <a:lstStyle/>
          <a:p>
            <a:fld id="{8C352BBB-833F-4886-B845-1877C5C9C3D5}" type="slidenum">
              <a:rPr lang="en-US" smtClean="0"/>
              <a:t>10</a:t>
            </a:fld>
            <a:endParaRPr lang="en-US" dirty="0"/>
          </a:p>
        </p:txBody>
      </p:sp>
    </p:spTree>
    <p:extLst>
      <p:ext uri="{BB962C8B-B14F-4D97-AF65-F5344CB8AC3E}">
        <p14:creationId xmlns:p14="http://schemas.microsoft.com/office/powerpoint/2010/main" val="1760850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A66790-D110-3781-1629-6F288FD300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879F9A-8073-C76A-9E35-B3662B5B44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C2E494-A7B4-56B0-EA64-0218096703CF}"/>
              </a:ext>
            </a:extLst>
          </p:cNvPr>
          <p:cNvSpPr>
            <a:spLocks noGrp="1"/>
          </p:cNvSpPr>
          <p:nvPr>
            <p:ph type="body" idx="1"/>
          </p:nvPr>
        </p:nvSpPr>
        <p:spPr/>
        <p:txBody>
          <a:bodyPr/>
          <a:lstStyle/>
          <a:p>
            <a:r>
              <a:rPr lang="en-US" sz="1200" b="0" kern="1200" dirty="0">
                <a:solidFill>
                  <a:schemeClr val="tx1"/>
                </a:solidFill>
                <a:effectLst/>
                <a:latin typeface="+mn-lt"/>
                <a:ea typeface="+mn-ea"/>
                <a:cs typeface="+mn-cs"/>
              </a:rPr>
              <a:t>After reviewing the answers, ask the group if they know any other queer identities that have not been mentioned.</a:t>
            </a:r>
            <a:endParaRPr lang="en-US" dirty="0"/>
          </a:p>
        </p:txBody>
      </p:sp>
      <p:sp>
        <p:nvSpPr>
          <p:cNvPr id="4" name="Slide Number Placeholder 3">
            <a:extLst>
              <a:ext uri="{FF2B5EF4-FFF2-40B4-BE49-F238E27FC236}">
                <a16:creationId xmlns:a16="http://schemas.microsoft.com/office/drawing/2014/main" id="{36E29FBD-C0BD-2379-AD6A-C923142DD95C}"/>
              </a:ext>
            </a:extLst>
          </p:cNvPr>
          <p:cNvSpPr>
            <a:spLocks noGrp="1"/>
          </p:cNvSpPr>
          <p:nvPr>
            <p:ph type="sldNum" sz="quarter" idx="5"/>
          </p:nvPr>
        </p:nvSpPr>
        <p:spPr/>
        <p:txBody>
          <a:bodyPr/>
          <a:lstStyle/>
          <a:p>
            <a:fld id="{8C352BBB-833F-4886-B845-1877C5C9C3D5}" type="slidenum">
              <a:rPr lang="en-US" smtClean="0"/>
              <a:t>11</a:t>
            </a:fld>
            <a:endParaRPr lang="en-US" dirty="0"/>
          </a:p>
        </p:txBody>
      </p:sp>
    </p:spTree>
    <p:extLst>
      <p:ext uri="{BB962C8B-B14F-4D97-AF65-F5344CB8AC3E}">
        <p14:creationId xmlns:p14="http://schemas.microsoft.com/office/powerpoint/2010/main" val="2371952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5109C-E2C0-8A53-B699-9C86D54561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79D9B-08F6-3EB4-37AE-41E3C741C6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CD7A95-4BC1-D64D-1311-5B07EE4FBAF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the following terms as a group. You may wish to ask participants if they know a term and allow them to provide an answer before reading the definition given. Encourage participants to take notes during any discussions. Pause after each definition to allow time for questions if necessary.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Ask the group by show of hands if any of these definitions are new to them. Invite participants to share if they are comfortable. If you have time remaining, encourage small group discussions and debrief.</a:t>
            </a:r>
            <a:endParaRPr lang="en-CA"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a:extLst>
              <a:ext uri="{FF2B5EF4-FFF2-40B4-BE49-F238E27FC236}">
                <a16:creationId xmlns:a16="http://schemas.microsoft.com/office/drawing/2014/main" id="{0B98D79D-F284-63B9-7DAB-5963F2B980E5}"/>
              </a:ext>
            </a:extLst>
          </p:cNvPr>
          <p:cNvSpPr>
            <a:spLocks noGrp="1"/>
          </p:cNvSpPr>
          <p:nvPr>
            <p:ph type="sldNum" sz="quarter" idx="5"/>
          </p:nvPr>
        </p:nvSpPr>
        <p:spPr/>
        <p:txBody>
          <a:bodyPr/>
          <a:lstStyle/>
          <a:p>
            <a:fld id="{8C352BBB-833F-4886-B845-1877C5C9C3D5}" type="slidenum">
              <a:rPr lang="en-US" smtClean="0"/>
              <a:t>12</a:t>
            </a:fld>
            <a:endParaRPr lang="en-US" dirty="0"/>
          </a:p>
        </p:txBody>
      </p:sp>
    </p:spTree>
    <p:extLst>
      <p:ext uri="{BB962C8B-B14F-4D97-AF65-F5344CB8AC3E}">
        <p14:creationId xmlns:p14="http://schemas.microsoft.com/office/powerpoint/2010/main" val="1587673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Distribute the Identity Flower handout. Let participants know they should use the middle petal to write their identity in relation to the trait listed on the inner petal. Ensure participants understand what each term means.</a:t>
            </a:r>
          </a:p>
          <a:p>
            <a:r>
              <a:rPr lang="en-US" dirty="0"/>
              <a:t>Once everyone is clear on the terms, advise participants that they have 15 minutes to fill out their flower. Encourage them to think critically and be honest. Remind them that there is no obligation to share anything they write but they can chat with other participants if they wish. </a:t>
            </a:r>
          </a:p>
          <a:p>
            <a:endParaRPr lang="en-US" dirty="0"/>
          </a:p>
        </p:txBody>
      </p:sp>
      <p:sp>
        <p:nvSpPr>
          <p:cNvPr id="4" name="Slide Number Placeholder 3"/>
          <p:cNvSpPr>
            <a:spLocks noGrp="1"/>
          </p:cNvSpPr>
          <p:nvPr>
            <p:ph type="sldNum" sz="quarter" idx="5"/>
          </p:nvPr>
        </p:nvSpPr>
        <p:spPr/>
        <p:txBody>
          <a:bodyPr/>
          <a:lstStyle/>
          <a:p>
            <a:fld id="{8C352BBB-833F-4886-B845-1877C5C9C3D5}" type="slidenum">
              <a:rPr lang="en-US" smtClean="0"/>
              <a:t>14</a:t>
            </a:fld>
            <a:endParaRPr lang="en-US" dirty="0"/>
          </a:p>
        </p:txBody>
      </p:sp>
    </p:spTree>
    <p:extLst>
      <p:ext uri="{BB962C8B-B14F-4D97-AF65-F5344CB8AC3E}">
        <p14:creationId xmlns:p14="http://schemas.microsoft.com/office/powerpoint/2010/main" val="481263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3F8D5D-7187-B848-2CFD-0AC36DF8CF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4C51EA-A73F-9A66-07BC-A26BEDE2A6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682436-5455-384F-5C12-E0E7BAEAB68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6D380F-728D-26EE-8A89-04D11BDA35AE}"/>
              </a:ext>
            </a:extLst>
          </p:cNvPr>
          <p:cNvSpPr>
            <a:spLocks noGrp="1"/>
          </p:cNvSpPr>
          <p:nvPr>
            <p:ph type="sldNum" sz="quarter" idx="5"/>
          </p:nvPr>
        </p:nvSpPr>
        <p:spPr/>
        <p:txBody>
          <a:bodyPr/>
          <a:lstStyle/>
          <a:p>
            <a:fld id="{8C352BBB-833F-4886-B845-1877C5C9C3D5}" type="slidenum">
              <a:rPr lang="en-US" smtClean="0"/>
              <a:t>15</a:t>
            </a:fld>
            <a:endParaRPr lang="en-US" dirty="0"/>
          </a:p>
        </p:txBody>
      </p:sp>
    </p:spTree>
    <p:extLst>
      <p:ext uri="{BB962C8B-B14F-4D97-AF65-F5344CB8AC3E}">
        <p14:creationId xmlns:p14="http://schemas.microsoft.com/office/powerpoint/2010/main" val="22760222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A641486-C216-4050-8932-D971D99C0B35}"/>
              </a:ext>
            </a:extLst>
          </p:cNvPr>
          <p:cNvSpPr>
            <a:spLocks noChangeArrowheads="1"/>
          </p:cNvSpPr>
          <p:nvPr userDrawn="1"/>
        </p:nvSpPr>
        <p:spPr bwMode="auto">
          <a:xfrm>
            <a:off x="0" y="0"/>
            <a:ext cx="12192000" cy="4483100"/>
          </a:xfrm>
          <a:prstGeom prst="rect">
            <a:avLst/>
          </a:prstGeom>
          <a:solidFill>
            <a:srgbClr val="00947D"/>
          </a:solidFill>
          <a:ln>
            <a:noFill/>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en-US" altLang="en-US" dirty="0">
              <a:solidFill>
                <a:srgbClr val="FFFFFF"/>
              </a:solidFill>
            </a:endParaRPr>
          </a:p>
        </p:txBody>
      </p:sp>
      <p:pic>
        <p:nvPicPr>
          <p:cNvPr id="2" name="Picture 1">
            <a:extLst>
              <a:ext uri="{FF2B5EF4-FFF2-40B4-BE49-F238E27FC236}">
                <a16:creationId xmlns:a16="http://schemas.microsoft.com/office/drawing/2014/main" id="{39E4232C-479F-7C02-7B5D-505F62BEAB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891947" y="398463"/>
            <a:ext cx="4408106" cy="4064861"/>
          </a:xfrm>
          <a:prstGeom prst="rect">
            <a:avLst/>
          </a:prstGeom>
          <a:noFill/>
          <a:ln>
            <a:noFill/>
          </a:ln>
        </p:spPr>
      </p:pic>
      <p:sp>
        <p:nvSpPr>
          <p:cNvPr id="13" name="Content Placeholder 2">
            <a:extLst>
              <a:ext uri="{FF2B5EF4-FFF2-40B4-BE49-F238E27FC236}">
                <a16:creationId xmlns:a16="http://schemas.microsoft.com/office/drawing/2014/main" id="{C178668E-8052-42AA-8941-F9187B26F20B}"/>
              </a:ext>
            </a:extLst>
          </p:cNvPr>
          <p:cNvSpPr>
            <a:spLocks noGrp="1"/>
          </p:cNvSpPr>
          <p:nvPr>
            <p:ph idx="10" hasCustomPrompt="1"/>
          </p:nvPr>
        </p:nvSpPr>
        <p:spPr>
          <a:xfrm>
            <a:off x="468858" y="5631989"/>
            <a:ext cx="11254283" cy="756936"/>
          </a:xfrm>
          <a:prstGeom prst="rect">
            <a:avLst/>
          </a:prstGeom>
        </p:spPr>
        <p:txBody>
          <a:bodyPr>
            <a:normAutofit/>
          </a:bodyPr>
          <a:lstStyle>
            <a:lvl1pPr marL="0" indent="0">
              <a:buClr>
                <a:srgbClr val="D72157"/>
              </a:buClr>
              <a:buFont typeface="Arial" panose="020B0604020202020204" pitchFamily="34" charset="0"/>
              <a:buNone/>
              <a:defRPr lang="en-US" sz="4400" kern="1200" dirty="0">
                <a:solidFill>
                  <a:schemeClr val="tx1">
                    <a:lumMod val="65000"/>
                    <a:lumOff val="35000"/>
                  </a:schemeClr>
                </a:solidFill>
                <a:latin typeface="+mn-lt"/>
                <a:ea typeface="+mn-ea"/>
                <a:cs typeface="+mn-cs"/>
              </a:defRPr>
            </a:lvl1pPr>
            <a:lvl2pPr marL="914400" indent="-457200">
              <a:buClr>
                <a:srgbClr val="D72157"/>
              </a:buClr>
              <a:buFont typeface="Arial" panose="020B0604020202020204" pitchFamily="34" charset="0"/>
              <a:buChar char="•"/>
              <a:defRPr>
                <a:solidFill>
                  <a:schemeClr val="tx1">
                    <a:lumMod val="65000"/>
                    <a:lumOff val="35000"/>
                  </a:schemeClr>
                </a:solidFill>
              </a:defRPr>
            </a:lvl2pPr>
          </a:lstStyle>
          <a:p>
            <a:pPr marL="0" lvl="0" indent="0" algn="l" rtl="0" eaLnBrk="1" fontAlgn="base" hangingPunct="1">
              <a:spcBef>
                <a:spcPct val="20000"/>
              </a:spcBef>
              <a:spcAft>
                <a:spcPct val="0"/>
              </a:spcAft>
              <a:buClr>
                <a:srgbClr val="D72157"/>
              </a:buClr>
              <a:buFont typeface="Arial" panose="020B0604020202020204" pitchFamily="34" charset="0"/>
              <a:buNone/>
            </a:pPr>
            <a:r>
              <a:rPr lang="en-US" dirty="0"/>
              <a:t>Course Title</a:t>
            </a:r>
          </a:p>
        </p:txBody>
      </p:sp>
      <p:sp>
        <p:nvSpPr>
          <p:cNvPr id="5" name="Content Placeholder 2">
            <a:extLst>
              <a:ext uri="{FF2B5EF4-FFF2-40B4-BE49-F238E27FC236}">
                <a16:creationId xmlns:a16="http://schemas.microsoft.com/office/drawing/2014/main" id="{CA6EAE7E-9CE2-491B-BF54-D98243264DEB}"/>
              </a:ext>
            </a:extLst>
          </p:cNvPr>
          <p:cNvSpPr>
            <a:spLocks noGrp="1"/>
          </p:cNvSpPr>
          <p:nvPr>
            <p:ph idx="11" hasCustomPrompt="1"/>
          </p:nvPr>
        </p:nvSpPr>
        <p:spPr>
          <a:xfrm>
            <a:off x="471487" y="5013176"/>
            <a:ext cx="8229600" cy="618813"/>
          </a:xfrm>
        </p:spPr>
        <p:txBody>
          <a:bodyPr>
            <a:normAutofit/>
          </a:bodyPr>
          <a:lstStyle>
            <a:lvl1pPr marL="0" indent="0" eaLnBrk="1" hangingPunct="1">
              <a:buClr>
                <a:srgbClr val="D72157"/>
              </a:buClr>
              <a:buFont typeface="Arial" panose="020B0604020202020204" pitchFamily="34" charset="0"/>
              <a:buNone/>
              <a:defRPr sz="1800">
                <a:solidFill>
                  <a:srgbClr val="008170"/>
                </a:solidFill>
              </a:defRPr>
            </a:lvl1pPr>
            <a:lvl2pPr marL="914400" indent="-457200">
              <a:buClr>
                <a:srgbClr val="D72157"/>
              </a:buClr>
              <a:buFont typeface="Arial" panose="020B0604020202020204" pitchFamily="34" charset="0"/>
              <a:buChar char="•"/>
              <a:defRPr>
                <a:solidFill>
                  <a:schemeClr val="tx1">
                    <a:lumMod val="65000"/>
                    <a:lumOff val="35000"/>
                  </a:schemeClr>
                </a:solidFill>
              </a:defRPr>
            </a:lvl2pPr>
          </a:lstStyle>
          <a:p>
            <a:pPr eaLnBrk="1" hangingPunct="1">
              <a:defRPr/>
            </a:pPr>
            <a:r>
              <a:rPr lang="en-CA" altLang="en-US" dirty="0">
                <a:solidFill>
                  <a:srgbClr val="D72157"/>
                </a:solidFill>
                <a:ea typeface="Calibri" panose="020F0502020204030204" pitchFamily="34" charset="0"/>
                <a:cs typeface="Times New Roman" panose="02020603050405020304" pitchFamily="18" charset="0"/>
              </a:rPr>
              <a:t>CAREER DEVELOPMENT SERIES</a:t>
            </a:r>
          </a:p>
        </p:txBody>
      </p:sp>
      <p:sp>
        <p:nvSpPr>
          <p:cNvPr id="7" name="Rectangle 6">
            <a:extLst>
              <a:ext uri="{FF2B5EF4-FFF2-40B4-BE49-F238E27FC236}">
                <a16:creationId xmlns:a16="http://schemas.microsoft.com/office/drawing/2014/main" id="{FEAD6BC6-16F2-46A0-B9A5-2F5C4A3C2C8A}"/>
              </a:ext>
            </a:extLst>
          </p:cNvPr>
          <p:cNvSpPr>
            <a:spLocks noChangeArrowheads="1"/>
          </p:cNvSpPr>
          <p:nvPr userDrawn="1"/>
        </p:nvSpPr>
        <p:spPr bwMode="auto">
          <a:xfrm>
            <a:off x="0" y="0"/>
            <a:ext cx="12192000" cy="836613"/>
          </a:xfrm>
          <a:prstGeom prst="rect">
            <a:avLst/>
          </a:prstGeom>
          <a:solidFill>
            <a:srgbClr val="008170">
              <a:alpha val="49804"/>
            </a:srgbClr>
          </a:solidFill>
          <a:ln>
            <a:noFill/>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en-US" altLang="en-US" dirty="0">
              <a:solidFill>
                <a:srgbClr val="FFFFFF"/>
              </a:solidFill>
            </a:endParaRPr>
          </a:p>
        </p:txBody>
      </p:sp>
      <p:sp>
        <p:nvSpPr>
          <p:cNvPr id="8" name="Text Box 2">
            <a:extLst>
              <a:ext uri="{FF2B5EF4-FFF2-40B4-BE49-F238E27FC236}">
                <a16:creationId xmlns:a16="http://schemas.microsoft.com/office/drawing/2014/main" id="{15C4BF72-E77D-4BB0-8641-F178B9F571A5}"/>
              </a:ext>
            </a:extLst>
          </p:cNvPr>
          <p:cNvSpPr txBox="1">
            <a:spLocks noChangeArrowheads="1"/>
          </p:cNvSpPr>
          <p:nvPr userDrawn="1"/>
        </p:nvSpPr>
        <p:spPr bwMode="auto">
          <a:xfrm>
            <a:off x="8965870" y="185737"/>
            <a:ext cx="3335338" cy="465137"/>
          </a:xfrm>
          <a:prstGeom prst="rect">
            <a:avLst/>
          </a:prstGeom>
          <a:noFill/>
          <a:ln w="9525">
            <a:noFill/>
            <a:miter lim="800000"/>
            <a:headEnd/>
            <a:tailEnd/>
          </a:ln>
        </p:spPr>
        <p:txBody>
          <a:bodyPr/>
          <a:lstStyle/>
          <a:p>
            <a:pPr eaLnBrk="1" fontAlgn="auto" hangingPunct="1">
              <a:lnSpc>
                <a:spcPct val="125000"/>
              </a:lnSpc>
              <a:spcBef>
                <a:spcPts val="0"/>
              </a:spcBef>
              <a:spcAft>
                <a:spcPts val="600"/>
              </a:spcAft>
              <a:defRPr/>
            </a:pPr>
            <a:r>
              <a:rPr lang="en-CA" sz="2000" spc="300" dirty="0">
                <a:solidFill>
                  <a:srgbClr val="FFFFFF"/>
                </a:solidFill>
                <a:latin typeface="Calibri Light" panose="020F0302020204030204" pitchFamily="34" charset="0"/>
                <a:ea typeface="Times New Roman" panose="02020603050405020304" pitchFamily="18" charset="0"/>
                <a:cs typeface="Times New Roman" panose="02020603050405020304" pitchFamily="18" charset="0"/>
              </a:rPr>
              <a:t>POWERPOINT SLIDES</a:t>
            </a:r>
            <a:endParaRPr lang="en-US" dirty="0">
              <a:ea typeface="Times New Roman" panose="02020603050405020304" pitchFamily="18" charset="0"/>
              <a:cs typeface="Times New Roman" panose="02020603050405020304" pitchFamily="18" charset="0"/>
            </a:endParaRPr>
          </a:p>
        </p:txBody>
      </p:sp>
      <p:pic>
        <p:nvPicPr>
          <p:cNvPr id="9" name="Picture 10">
            <a:extLst>
              <a:ext uri="{FF2B5EF4-FFF2-40B4-BE49-F238E27FC236}">
                <a16:creationId xmlns:a16="http://schemas.microsoft.com/office/drawing/2014/main" id="{0506D6CF-45E8-46A0-8715-DFE58AEA46A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bwMode="auto">
          <a:xfrm>
            <a:off x="512763" y="265644"/>
            <a:ext cx="1089025" cy="278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9331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686BF6-CBEA-45AD-BEE2-22E1075544C3}"/>
              </a:ext>
            </a:extLst>
          </p:cNvPr>
          <p:cNvSpPr>
            <a:spLocks noGrp="1"/>
          </p:cNvSpPr>
          <p:nvPr>
            <p:ph idx="10" hasCustomPrompt="1"/>
          </p:nvPr>
        </p:nvSpPr>
        <p:spPr>
          <a:xfrm>
            <a:off x="469488" y="399088"/>
            <a:ext cx="11317504" cy="1550168"/>
          </a:xfrm>
          <a:prstGeom prst="rect">
            <a:avLst/>
          </a:prstGeom>
        </p:spPr>
        <p:txBody>
          <a:bodyPr wrap="square">
            <a:spAutoFit/>
          </a:bodyPr>
          <a:lstStyle>
            <a:lvl1pPr marL="0" indent="0" algn="ctr">
              <a:buClr>
                <a:srgbClr val="005094"/>
              </a:buClr>
              <a:buFont typeface="Arial" panose="020B0604020202020204" pitchFamily="34" charset="0"/>
              <a:buNone/>
              <a:defRPr sz="4800" b="0" i="0" baseline="0">
                <a:solidFill>
                  <a:srgbClr val="008170"/>
                </a:solidFill>
              </a:defRPr>
            </a:lvl1pPr>
            <a:lvl2pPr marL="463550" indent="-263525">
              <a:buFont typeface="Arial" panose="020B0604020202020204" pitchFamily="34" charset="0"/>
              <a:buChar char="•"/>
              <a:defRPr sz="2800"/>
            </a:lvl2pPr>
            <a:lvl3pPr marL="566928" indent="-182880">
              <a:buFont typeface="Arial" panose="020B0604020202020204" pitchFamily="34" charset="0"/>
              <a:buChar char="•"/>
              <a:defRPr sz="2000"/>
            </a:lvl3pPr>
            <a:lvl4pPr marL="749808" indent="-182880">
              <a:buFont typeface="Arial" panose="020B0604020202020204" pitchFamily="34" charset="0"/>
              <a:buChar char="•"/>
              <a:defRPr sz="2000"/>
            </a:lvl4pPr>
            <a:lvl5pPr>
              <a:defRPr sz="2000"/>
            </a:lvl5pPr>
          </a:lstStyle>
          <a:p>
            <a:pPr lvl="0"/>
            <a:r>
              <a:rPr lang="en-US" dirty="0"/>
              <a:t>Agenda</a:t>
            </a:r>
          </a:p>
          <a:p>
            <a:pPr lvl="0"/>
            <a:endParaRPr lang="en-US" dirty="0"/>
          </a:p>
        </p:txBody>
      </p:sp>
    </p:spTree>
    <p:extLst>
      <p:ext uri="{BB962C8B-B14F-4D97-AF65-F5344CB8AC3E}">
        <p14:creationId xmlns:p14="http://schemas.microsoft.com/office/powerpoint/2010/main" val="50381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slide">
    <p:spTree>
      <p:nvGrpSpPr>
        <p:cNvPr id="1" name=""/>
        <p:cNvGrpSpPr/>
        <p:nvPr/>
      </p:nvGrpSpPr>
      <p:grpSpPr>
        <a:xfrm>
          <a:off x="0" y="0"/>
          <a:ext cx="0" cy="0"/>
          <a:chOff x="0" y="0"/>
          <a:chExt cx="0" cy="0"/>
        </a:xfrm>
      </p:grpSpPr>
      <p:sp>
        <p:nvSpPr>
          <p:cNvPr id="9" name="Content Placeholder 2"/>
          <p:cNvSpPr>
            <a:spLocks noGrp="1"/>
          </p:cNvSpPr>
          <p:nvPr>
            <p:ph idx="1" hasCustomPrompt="1"/>
          </p:nvPr>
        </p:nvSpPr>
        <p:spPr>
          <a:xfrm>
            <a:off x="469488" y="2357471"/>
            <a:ext cx="5626512" cy="4351961"/>
          </a:xfrm>
          <a:prstGeom prst="rect">
            <a:avLst/>
          </a:prstGeom>
        </p:spPr>
        <p:txBody>
          <a:bodyPr wrap="square">
            <a:spAutoFit/>
          </a:bodyPr>
          <a:lstStyle>
            <a:lvl1pPr marL="0" indent="0">
              <a:buClr>
                <a:srgbClr val="005094"/>
              </a:buClr>
              <a:buFont typeface="Arial" panose="020B0604020202020204" pitchFamily="34" charset="0"/>
              <a:buNone/>
              <a:defRPr sz="3600" b="0" i="0" baseline="0"/>
            </a:lvl1pPr>
            <a:lvl2pPr marL="463550" indent="-263525">
              <a:buFont typeface="Arial" panose="020B0604020202020204" pitchFamily="34" charset="0"/>
              <a:buChar char="•"/>
              <a:defRPr sz="2800"/>
            </a:lvl2pPr>
            <a:lvl3pPr marL="566928" indent="-182880">
              <a:buFont typeface="Arial" panose="020B0604020202020204" pitchFamily="34" charset="0"/>
              <a:buChar char="•"/>
              <a:defRPr sz="2000"/>
            </a:lvl3pPr>
            <a:lvl4pPr marL="749808" indent="-182880">
              <a:buFont typeface="Arial" panose="020B0604020202020204" pitchFamily="34" charset="0"/>
              <a:buChar char="•"/>
              <a:defRPr sz="2000"/>
            </a:lvl4pPr>
            <a:lvl5pPr>
              <a:defRPr sz="2000"/>
            </a:lvl5pPr>
          </a:lstStyle>
          <a:p>
            <a:pPr lvl="0"/>
            <a:r>
              <a:rPr lang="en-US" dirty="0"/>
              <a:t>Content</a:t>
            </a:r>
          </a:p>
          <a:p>
            <a:pPr lvl="0"/>
            <a:endParaRPr lang="en-US" dirty="0"/>
          </a:p>
          <a:p>
            <a:pPr lvl="0"/>
            <a:endParaRPr lang="en-US" dirty="0"/>
          </a:p>
          <a:p>
            <a:pPr lvl="0"/>
            <a:endParaRPr lang="en-US" dirty="0"/>
          </a:p>
          <a:p>
            <a:pPr lvl="0"/>
            <a:endParaRPr lang="en-US" dirty="0"/>
          </a:p>
          <a:p>
            <a:pPr lvl="0"/>
            <a:endParaRPr lang="en-US" dirty="0"/>
          </a:p>
          <a:p>
            <a:pPr lvl="0"/>
            <a:endParaRPr lang="en-US" dirty="0"/>
          </a:p>
        </p:txBody>
      </p:sp>
      <p:sp>
        <p:nvSpPr>
          <p:cNvPr id="6" name="Content Placeholder 2">
            <a:extLst>
              <a:ext uri="{FF2B5EF4-FFF2-40B4-BE49-F238E27FC236}">
                <a16:creationId xmlns:a16="http://schemas.microsoft.com/office/drawing/2014/main" id="{417FBB91-4B53-4E9D-82F6-A65573CFE769}"/>
              </a:ext>
            </a:extLst>
          </p:cNvPr>
          <p:cNvSpPr>
            <a:spLocks noGrp="1"/>
          </p:cNvSpPr>
          <p:nvPr>
            <p:ph idx="10" hasCustomPrompt="1"/>
          </p:nvPr>
        </p:nvSpPr>
        <p:spPr>
          <a:xfrm>
            <a:off x="469488" y="399088"/>
            <a:ext cx="11317504" cy="1550168"/>
          </a:xfrm>
          <a:prstGeom prst="rect">
            <a:avLst/>
          </a:prstGeom>
        </p:spPr>
        <p:txBody>
          <a:bodyPr wrap="square">
            <a:spAutoFit/>
          </a:bodyPr>
          <a:lstStyle>
            <a:lvl1pPr marL="0" indent="0" algn="ctr">
              <a:buClr>
                <a:srgbClr val="005094"/>
              </a:buClr>
              <a:buFont typeface="Arial" panose="020B0604020202020204" pitchFamily="34" charset="0"/>
              <a:buNone/>
              <a:defRPr sz="4800" b="0" i="0" baseline="0">
                <a:solidFill>
                  <a:srgbClr val="008170"/>
                </a:solidFill>
              </a:defRPr>
            </a:lvl1pPr>
            <a:lvl2pPr marL="463550" indent="-263525">
              <a:buFont typeface="Arial" panose="020B0604020202020204" pitchFamily="34" charset="0"/>
              <a:buChar char="•"/>
              <a:defRPr sz="2800"/>
            </a:lvl2pPr>
            <a:lvl3pPr marL="566928" indent="-182880">
              <a:buFont typeface="Arial" panose="020B0604020202020204" pitchFamily="34" charset="0"/>
              <a:buChar char="•"/>
              <a:defRPr sz="2000"/>
            </a:lvl3pPr>
            <a:lvl4pPr marL="749808" indent="-182880">
              <a:buFont typeface="Arial" panose="020B0604020202020204" pitchFamily="34" charset="0"/>
              <a:buChar char="•"/>
              <a:defRPr sz="2000"/>
            </a:lvl4pPr>
            <a:lvl5pPr>
              <a:defRPr sz="2000"/>
            </a:lvl5pPr>
          </a:lstStyle>
          <a:p>
            <a:pPr lvl="0"/>
            <a:r>
              <a:rPr lang="en-US" dirty="0"/>
              <a:t>Lesson Title Page</a:t>
            </a:r>
          </a:p>
          <a:p>
            <a:pPr lvl="0"/>
            <a:endParaRPr lang="en-US" dirty="0"/>
          </a:p>
        </p:txBody>
      </p:sp>
    </p:spTree>
    <p:extLst>
      <p:ext uri="{BB962C8B-B14F-4D97-AF65-F5344CB8AC3E}">
        <p14:creationId xmlns:p14="http://schemas.microsoft.com/office/powerpoint/2010/main" val="3182161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50148" y="223750"/>
            <a:ext cx="11436844" cy="527811"/>
          </a:xfrm>
          <a:prstGeom prst="rect">
            <a:avLst/>
          </a:prstGeom>
        </p:spPr>
        <p:txBody>
          <a:bodyPr>
            <a:normAutofit/>
          </a:bodyPr>
          <a:lstStyle>
            <a:lvl1pPr algn="l" rtl="0" eaLnBrk="1" fontAlgn="base" hangingPunct="1">
              <a:spcBef>
                <a:spcPct val="0"/>
              </a:spcBef>
              <a:spcAft>
                <a:spcPct val="0"/>
              </a:spcAft>
              <a:defRPr lang="en-US" sz="2800" b="0" kern="1200" baseline="0" dirty="0">
                <a:solidFill>
                  <a:srgbClr val="008170"/>
                </a:solidFill>
                <a:latin typeface="+mn-lt"/>
                <a:ea typeface="+mj-ea"/>
                <a:cs typeface="+mj-cs"/>
              </a:defRPr>
            </a:lvl1pPr>
          </a:lstStyle>
          <a:p>
            <a:r>
              <a:rPr lang="en-US" dirty="0"/>
              <a:t>Lesson Title Page</a:t>
            </a:r>
          </a:p>
        </p:txBody>
      </p:sp>
      <p:sp>
        <p:nvSpPr>
          <p:cNvPr id="9" name="Content Placeholder 2"/>
          <p:cNvSpPr>
            <a:spLocks noGrp="1"/>
          </p:cNvSpPr>
          <p:nvPr>
            <p:ph idx="1" hasCustomPrompt="1"/>
          </p:nvPr>
        </p:nvSpPr>
        <p:spPr>
          <a:xfrm>
            <a:off x="381806" y="2106951"/>
            <a:ext cx="11317504" cy="4351961"/>
          </a:xfrm>
          <a:prstGeom prst="rect">
            <a:avLst/>
          </a:prstGeom>
        </p:spPr>
        <p:txBody>
          <a:bodyPr wrap="square">
            <a:spAutoFit/>
          </a:bodyPr>
          <a:lstStyle>
            <a:lvl1pPr marL="571500" indent="-571500">
              <a:buClr>
                <a:srgbClr val="008170"/>
              </a:buClr>
              <a:buFont typeface="Arial" panose="020B0604020202020204" pitchFamily="34" charset="0"/>
              <a:buChar char="•"/>
              <a:defRPr sz="3600" b="0" i="0" baseline="0"/>
            </a:lvl1pPr>
            <a:lvl2pPr marL="463550" indent="-263525">
              <a:buFont typeface="Arial" panose="020B0604020202020204" pitchFamily="34" charset="0"/>
              <a:buChar char="•"/>
              <a:defRPr sz="2800"/>
            </a:lvl2pPr>
            <a:lvl3pPr marL="566928" indent="-182880">
              <a:buFont typeface="Arial" panose="020B0604020202020204" pitchFamily="34" charset="0"/>
              <a:buChar char="•"/>
              <a:defRPr sz="2000"/>
            </a:lvl3pPr>
            <a:lvl4pPr marL="749808" indent="-182880">
              <a:buFont typeface="Arial" panose="020B0604020202020204" pitchFamily="34" charset="0"/>
              <a:buChar char="•"/>
              <a:defRPr sz="2000"/>
            </a:lvl4pPr>
            <a:lvl5pPr>
              <a:defRPr sz="2000"/>
            </a:lvl5pPr>
          </a:lstStyle>
          <a:p>
            <a:pPr lvl="0"/>
            <a:r>
              <a:rPr lang="en-US" dirty="0"/>
              <a:t>Content</a:t>
            </a:r>
          </a:p>
          <a:p>
            <a:pPr lvl="0"/>
            <a:endParaRPr lang="en-US" dirty="0"/>
          </a:p>
          <a:p>
            <a:pPr lvl="0"/>
            <a:endParaRPr lang="en-US" dirty="0"/>
          </a:p>
          <a:p>
            <a:pPr lvl="0"/>
            <a:endParaRPr lang="en-US" dirty="0"/>
          </a:p>
          <a:p>
            <a:pPr lvl="0"/>
            <a:endParaRPr lang="en-US" dirty="0"/>
          </a:p>
          <a:p>
            <a:pPr lvl="0"/>
            <a:endParaRPr lang="en-US" dirty="0"/>
          </a:p>
          <a:p>
            <a:pPr lvl="0"/>
            <a:endParaRPr lang="en-US" dirty="0"/>
          </a:p>
        </p:txBody>
      </p:sp>
      <p:sp>
        <p:nvSpPr>
          <p:cNvPr id="7" name="Content Placeholder 6">
            <a:extLst>
              <a:ext uri="{FF2B5EF4-FFF2-40B4-BE49-F238E27FC236}">
                <a16:creationId xmlns:a16="http://schemas.microsoft.com/office/drawing/2014/main" id="{0DF9D7F1-73B0-48ED-BF30-94EB0604D4C7}"/>
              </a:ext>
            </a:extLst>
          </p:cNvPr>
          <p:cNvSpPr>
            <a:spLocks noGrp="1"/>
          </p:cNvSpPr>
          <p:nvPr>
            <p:ph sz="quarter" idx="10"/>
          </p:nvPr>
        </p:nvSpPr>
        <p:spPr>
          <a:xfrm>
            <a:off x="350838" y="1052513"/>
            <a:ext cx="11436350" cy="590931"/>
          </a:xfrm>
        </p:spPr>
        <p:txBody>
          <a:bodyPr/>
          <a:lstStyle>
            <a:lvl1pPr marL="0" indent="0">
              <a:buNone/>
              <a:defRPr>
                <a:solidFill>
                  <a:srgbClr val="008170"/>
                </a:solidFill>
              </a:defRPr>
            </a:lvl1pPr>
          </a:lstStyle>
          <a:p>
            <a:pPr lvl="0"/>
            <a:r>
              <a:rPr lang="en-US" dirty="0"/>
              <a:t>Click to edit Master text styles</a:t>
            </a:r>
          </a:p>
        </p:txBody>
      </p:sp>
    </p:spTree>
    <p:extLst>
      <p:ext uri="{BB962C8B-B14F-4D97-AF65-F5344CB8AC3E}">
        <p14:creationId xmlns:p14="http://schemas.microsoft.com/office/powerpoint/2010/main" val="3556033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1" name="Rectangle 10"/>
          <p:cNvSpPr/>
          <p:nvPr userDrawn="1"/>
        </p:nvSpPr>
        <p:spPr>
          <a:xfrm>
            <a:off x="0" y="4953000"/>
            <a:ext cx="12188825" cy="1905000"/>
          </a:xfrm>
          <a:prstGeom prst="rect">
            <a:avLst/>
          </a:prstGeom>
          <a:solidFill>
            <a:srgbClr val="00817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sp>
        <p:nvSpPr>
          <p:cNvPr id="12" name="Rectangle 11"/>
          <p:cNvSpPr/>
          <p:nvPr userDrawn="1"/>
        </p:nvSpPr>
        <p:spPr>
          <a:xfrm>
            <a:off x="0" y="0"/>
            <a:ext cx="12188825" cy="4953000"/>
          </a:xfrm>
          <a:prstGeom prst="rect">
            <a:avLst/>
          </a:prstGeom>
          <a:solidFill>
            <a:srgbClr val="00947D"/>
          </a:solidFill>
        </p:spPr>
        <p:txBody>
          <a:bodyPr vert="horz" lIns="457200" tIns="457200" rIns="0" bIns="45720" rtlCol="0" anchor="t">
            <a:normAutofit/>
          </a:bodyPr>
          <a:lstStyle/>
          <a:p>
            <a:pPr lvl="0" indent="0" defTabSz="914400">
              <a:lnSpc>
                <a:spcPct val="90000"/>
              </a:lnSpc>
              <a:spcBef>
                <a:spcPts val="1200"/>
              </a:spcBef>
              <a:spcAft>
                <a:spcPts val="200"/>
              </a:spcAft>
              <a:buClr>
                <a:schemeClr val="accent1"/>
              </a:buClr>
              <a:buSzPct val="100000"/>
              <a:buFont typeface="Calibri" panose="020F0502020204030204" pitchFamily="34" charset="0"/>
              <a:buNone/>
            </a:pPr>
            <a:endParaRPr lang="en-US" sz="3200" dirty="0">
              <a:solidFill>
                <a:schemeClr val="tx1">
                  <a:lumMod val="75000"/>
                  <a:lumOff val="25000"/>
                </a:schemeClr>
              </a:solidFill>
            </a:endParaRPr>
          </a:p>
        </p:txBody>
      </p:sp>
    </p:spTree>
    <p:extLst>
      <p:ext uri="{BB962C8B-B14F-4D97-AF65-F5344CB8AC3E}">
        <p14:creationId xmlns:p14="http://schemas.microsoft.com/office/powerpoint/2010/main" val="21240352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D32EE31E-70DF-48D6-9CEB-B154BFF6EA55}"/>
              </a:ext>
            </a:extLst>
          </p:cNvPr>
          <p:cNvSpPr>
            <a:spLocks noGrp="1"/>
          </p:cNvSpPr>
          <p:nvPr>
            <p:ph type="body" idx="1"/>
          </p:nvPr>
        </p:nvSpPr>
        <p:spPr bwMode="auto">
          <a:xfrm>
            <a:off x="457200" y="980728"/>
            <a:ext cx="11279688"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342900" lvl="0" indent="-342900" algn="l" rtl="0" eaLnBrk="1" fontAlgn="base" hangingPunct="1">
              <a:spcBef>
                <a:spcPct val="20000"/>
              </a:spcBef>
              <a:spcAft>
                <a:spcPct val="0"/>
              </a:spcAft>
              <a:buClr>
                <a:srgbClr val="333F88"/>
              </a:buClr>
              <a:buFont typeface="Arial" panose="020B0604020202020204" pitchFamily="34" charset="0"/>
              <a:buChar char="•"/>
            </a:pPr>
            <a:r>
              <a:rPr lang="en-US" altLang="en-US" dirty="0"/>
              <a:t>Click to edit Master text styles</a:t>
            </a:r>
          </a:p>
        </p:txBody>
      </p:sp>
    </p:spTree>
    <p:extLst>
      <p:ext uri="{BB962C8B-B14F-4D97-AF65-F5344CB8AC3E}">
        <p14:creationId xmlns:p14="http://schemas.microsoft.com/office/powerpoint/2010/main" val="414231152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2" r:id="rId3"/>
    <p:sldLayoutId id="2147483663" r:id="rId4"/>
    <p:sldLayoutId id="2147483656" r:id="rId5"/>
  </p:sldLayoutIdLst>
  <p:txStyles>
    <p:titleStyle>
      <a:lvl1pPr algn="l" defTabSz="914400" rtl="0" eaLnBrk="1" latinLnBrk="0" hangingPunct="1">
        <a:lnSpc>
          <a:spcPct val="90000"/>
        </a:lnSpc>
        <a:spcBef>
          <a:spcPct val="0"/>
        </a:spcBef>
        <a:buNone/>
        <a:defRPr sz="4800" b="1" kern="1200">
          <a:solidFill>
            <a:srgbClr val="005094"/>
          </a:solidFill>
          <a:latin typeface="+mj-lt"/>
          <a:ea typeface="+mj-ea"/>
          <a:cs typeface="+mj-cs"/>
        </a:defRPr>
      </a:lvl1pPr>
    </p:titleStyle>
    <p:bodyStyle>
      <a:lvl1pPr marL="450850" indent="-342900" algn="l" defTabSz="914400" rtl="0" eaLnBrk="1" latinLnBrk="0" hangingPunct="1">
        <a:lnSpc>
          <a:spcPct val="90000"/>
        </a:lnSpc>
        <a:spcBef>
          <a:spcPts val="1000"/>
        </a:spcBef>
        <a:buClr>
          <a:srgbClr val="008170"/>
        </a:buClr>
        <a:buFont typeface="Arial" panose="020B0604020202020204" pitchFamily="34" charset="0"/>
        <a:buChar char="•"/>
        <a:defRPr lang="en-US" altLang="en-US" sz="3600" kern="1200" dirty="0">
          <a:solidFill>
            <a:srgbClr val="595959"/>
          </a:solidFill>
          <a:latin typeface="+mn-lt"/>
          <a:ea typeface="+mn-ea"/>
          <a:cs typeface="+mn-cs"/>
        </a:defRPr>
      </a:lvl1pPr>
      <a:lvl2pPr marL="901700" indent="-444500" algn="l" defTabSz="914400" rtl="0" eaLnBrk="1" latinLnBrk="0" hangingPunct="1">
        <a:lnSpc>
          <a:spcPct val="90000"/>
        </a:lnSpc>
        <a:spcBef>
          <a:spcPts val="500"/>
        </a:spcBef>
        <a:buClr>
          <a:srgbClr val="005094"/>
        </a:buClr>
        <a:buFont typeface="Arial" panose="020B0604020202020204" pitchFamily="34" charset="0"/>
        <a:buChar char="•"/>
        <a:defRPr sz="36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Clr>
          <a:srgbClr val="005094"/>
        </a:buClr>
        <a:buFont typeface="Arial" panose="020B0604020202020204" pitchFamily="34" charset="0"/>
        <a:buChar char="•"/>
        <a:defRPr sz="28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4.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4.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4.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4.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4.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4.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4.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4.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4.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34.xml"/><Relationship Id="rId7" Type="http://schemas.microsoft.com/office/2007/relationships/diagramDrawing" Target="../diagrams/drawing34.xml"/><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diagramColors" Target="../diagrams/colors34.xml"/><Relationship Id="rId5" Type="http://schemas.openxmlformats.org/officeDocument/2006/relationships/diagramQuickStyle" Target="../diagrams/quickStyle34.xml"/><Relationship Id="rId4" Type="http://schemas.openxmlformats.org/officeDocument/2006/relationships/diagramLayout" Target="../diagrams/layout34.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35.xml"/><Relationship Id="rId7" Type="http://schemas.microsoft.com/office/2007/relationships/diagramDrawing" Target="../diagrams/drawing35.xm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diagramColors" Target="../diagrams/colors35.xml"/><Relationship Id="rId5" Type="http://schemas.openxmlformats.org/officeDocument/2006/relationships/diagramQuickStyle" Target="../diagrams/quickStyle35.xml"/><Relationship Id="rId4" Type="http://schemas.openxmlformats.org/officeDocument/2006/relationships/diagramLayout" Target="../diagrams/layout35.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36.xml"/><Relationship Id="rId7" Type="http://schemas.microsoft.com/office/2007/relationships/diagramDrawing" Target="../diagrams/drawing36.xml"/><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diagramColors" Target="../diagrams/colors36.xml"/><Relationship Id="rId5" Type="http://schemas.openxmlformats.org/officeDocument/2006/relationships/diagramQuickStyle" Target="../diagrams/quickStyle36.xml"/><Relationship Id="rId4" Type="http://schemas.openxmlformats.org/officeDocument/2006/relationships/diagramLayout" Target="../diagrams/layout3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40.xml"/><Relationship Id="rId7" Type="http://schemas.microsoft.com/office/2007/relationships/diagramDrawing" Target="../diagrams/drawing40.xml"/><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diagramColors" Target="../diagrams/colors40.xml"/><Relationship Id="rId5" Type="http://schemas.openxmlformats.org/officeDocument/2006/relationships/diagramQuickStyle" Target="../diagrams/quickStyle40.xml"/><Relationship Id="rId4" Type="http://schemas.openxmlformats.org/officeDocument/2006/relationships/diagramLayout" Target="../diagrams/layout40.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41.xml"/><Relationship Id="rId7" Type="http://schemas.microsoft.com/office/2007/relationships/diagramDrawing" Target="../diagrams/drawing41.xml"/><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diagramColors" Target="../diagrams/colors41.xml"/><Relationship Id="rId5" Type="http://schemas.openxmlformats.org/officeDocument/2006/relationships/diagramQuickStyle" Target="../diagrams/quickStyle41.xml"/><Relationship Id="rId4" Type="http://schemas.openxmlformats.org/officeDocument/2006/relationships/diagramLayout" Target="../diagrams/layout41.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42.xml"/><Relationship Id="rId7" Type="http://schemas.microsoft.com/office/2007/relationships/diagramDrawing" Target="../diagrams/drawing42.xml"/><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diagramColors" Target="../diagrams/colors42.xml"/><Relationship Id="rId5" Type="http://schemas.openxmlformats.org/officeDocument/2006/relationships/diagramQuickStyle" Target="../diagrams/quickStyle42.xml"/><Relationship Id="rId4" Type="http://schemas.openxmlformats.org/officeDocument/2006/relationships/diagramLayout" Target="../diagrams/layout42.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43.xml"/><Relationship Id="rId7" Type="http://schemas.microsoft.com/office/2007/relationships/diagramDrawing" Target="../diagrams/drawing43.xml"/><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diagramColors" Target="../diagrams/colors43.xml"/><Relationship Id="rId5" Type="http://schemas.openxmlformats.org/officeDocument/2006/relationships/diagramQuickStyle" Target="../diagrams/quickStyle43.xml"/><Relationship Id="rId4" Type="http://schemas.openxmlformats.org/officeDocument/2006/relationships/diagramLayout" Target="../diagrams/layout43.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44.xml"/><Relationship Id="rId7" Type="http://schemas.microsoft.com/office/2007/relationships/diagramDrawing" Target="../diagrams/drawing44.xml"/><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diagramColors" Target="../diagrams/colors44.xml"/><Relationship Id="rId5" Type="http://schemas.openxmlformats.org/officeDocument/2006/relationships/diagramQuickStyle" Target="../diagrams/quickStyle44.xml"/><Relationship Id="rId4" Type="http://schemas.openxmlformats.org/officeDocument/2006/relationships/diagramLayout" Target="../diagrams/layout4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ideo" Target="https://www.youtube.com/embed/vX_Vzl-r8NY?feature=oembed" TargetMode="Externa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91B8FA-2B23-C248-80B7-424C54C2E77F}"/>
              </a:ext>
            </a:extLst>
          </p:cNvPr>
          <p:cNvSpPr>
            <a:spLocks noGrp="1"/>
          </p:cNvSpPr>
          <p:nvPr>
            <p:ph idx="10"/>
          </p:nvPr>
        </p:nvSpPr>
        <p:spPr/>
        <p:txBody>
          <a:bodyPr/>
          <a:lstStyle/>
          <a:p>
            <a:r>
              <a:rPr lang="en-CA" dirty="0"/>
              <a:t>Intersectionality in the Workplace</a:t>
            </a:r>
            <a:endParaRPr lang="en-US" dirty="0"/>
          </a:p>
        </p:txBody>
      </p:sp>
      <p:sp>
        <p:nvSpPr>
          <p:cNvPr id="3" name="Content Placeholder 2">
            <a:extLst>
              <a:ext uri="{FF2B5EF4-FFF2-40B4-BE49-F238E27FC236}">
                <a16:creationId xmlns:a16="http://schemas.microsoft.com/office/drawing/2014/main" id="{276C1B66-33CB-DC3A-AB27-854501078A4C}"/>
              </a:ext>
            </a:extLst>
          </p:cNvPr>
          <p:cNvSpPr>
            <a:spLocks noGrp="1"/>
          </p:cNvSpPr>
          <p:nvPr>
            <p:ph idx="11"/>
          </p:nvPr>
        </p:nvSpPr>
        <p:spPr/>
        <p:txBody>
          <a:bodyPr/>
          <a:lstStyle/>
          <a:p>
            <a:r>
              <a:rPr lang="en-CA" dirty="0"/>
              <a:t>HUMAN RESOURCES SERIES</a:t>
            </a:r>
            <a:endParaRPr lang="en-US" dirty="0"/>
          </a:p>
        </p:txBody>
      </p:sp>
    </p:spTree>
    <p:extLst>
      <p:ext uri="{BB962C8B-B14F-4D97-AF65-F5344CB8AC3E}">
        <p14:creationId xmlns:p14="http://schemas.microsoft.com/office/powerpoint/2010/main" val="3948335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1873D-36E3-E0C9-BEA2-F756F7FDB0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793EA3-DFF1-56AD-2F5C-551F15ED4940}"/>
              </a:ext>
            </a:extLst>
          </p:cNvPr>
          <p:cNvSpPr>
            <a:spLocks noGrp="1"/>
          </p:cNvSpPr>
          <p:nvPr>
            <p:ph type="title"/>
          </p:nvPr>
        </p:nvSpPr>
        <p:spPr/>
        <p:txBody>
          <a:bodyPr/>
          <a:lstStyle/>
          <a:p>
            <a:r>
              <a:rPr lang="en-CA" dirty="0"/>
              <a:t>Session Two: Introduction to Intersectionality</a:t>
            </a:r>
            <a:endParaRPr lang="en-US" dirty="0"/>
          </a:p>
        </p:txBody>
      </p:sp>
      <p:sp>
        <p:nvSpPr>
          <p:cNvPr id="4" name="Content Placeholder 3">
            <a:extLst>
              <a:ext uri="{FF2B5EF4-FFF2-40B4-BE49-F238E27FC236}">
                <a16:creationId xmlns:a16="http://schemas.microsoft.com/office/drawing/2014/main" id="{411F5169-8A7E-602B-2C19-2D4E17DA76BF}"/>
              </a:ext>
            </a:extLst>
          </p:cNvPr>
          <p:cNvSpPr>
            <a:spLocks noGrp="1"/>
          </p:cNvSpPr>
          <p:nvPr>
            <p:ph sz="quarter" idx="10"/>
          </p:nvPr>
        </p:nvSpPr>
        <p:spPr/>
        <p:txBody>
          <a:bodyPr/>
          <a:lstStyle/>
          <a:p>
            <a:r>
              <a:rPr lang="en-CA" dirty="0"/>
              <a:t>Defining Core Terms</a:t>
            </a:r>
            <a:endParaRPr lang="en-US" dirty="0"/>
          </a:p>
        </p:txBody>
      </p:sp>
      <p:graphicFrame>
        <p:nvGraphicFramePr>
          <p:cNvPr id="7" name="Content Placeholder 6">
            <a:extLst>
              <a:ext uri="{FF2B5EF4-FFF2-40B4-BE49-F238E27FC236}">
                <a16:creationId xmlns:a16="http://schemas.microsoft.com/office/drawing/2014/main" id="{5B230FCB-5119-CFFA-475C-F888BA5277A0}"/>
              </a:ext>
            </a:extLst>
          </p:cNvPr>
          <p:cNvGraphicFramePr>
            <a:graphicFrameLocks noGrp="1"/>
          </p:cNvGraphicFramePr>
          <p:nvPr>
            <p:ph idx="1"/>
            <p:extLst>
              <p:ext uri="{D42A27DB-BD31-4B8C-83A1-F6EECF244321}">
                <p14:modId xmlns:p14="http://schemas.microsoft.com/office/powerpoint/2010/main" val="3852194081"/>
              </p:ext>
            </p:extLst>
          </p:nvPr>
        </p:nvGraphicFramePr>
        <p:xfrm>
          <a:off x="937074" y="1944396"/>
          <a:ext cx="10317852" cy="3767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63499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9B087-8E18-0779-7076-D0D55AE6E8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4B1409-8540-27AA-5EDC-9809D34ED2A1}"/>
              </a:ext>
            </a:extLst>
          </p:cNvPr>
          <p:cNvSpPr>
            <a:spLocks noGrp="1"/>
          </p:cNvSpPr>
          <p:nvPr>
            <p:ph type="title"/>
          </p:nvPr>
        </p:nvSpPr>
        <p:spPr/>
        <p:txBody>
          <a:bodyPr/>
          <a:lstStyle/>
          <a:p>
            <a:r>
              <a:rPr lang="en-CA" dirty="0"/>
              <a:t>Session Two: Introduction to Intersectionality</a:t>
            </a:r>
            <a:endParaRPr lang="en-US" dirty="0"/>
          </a:p>
        </p:txBody>
      </p:sp>
      <p:sp>
        <p:nvSpPr>
          <p:cNvPr id="4" name="Content Placeholder 3">
            <a:extLst>
              <a:ext uri="{FF2B5EF4-FFF2-40B4-BE49-F238E27FC236}">
                <a16:creationId xmlns:a16="http://schemas.microsoft.com/office/drawing/2014/main" id="{8500685F-4813-B122-6ACC-71116A35D391}"/>
              </a:ext>
            </a:extLst>
          </p:cNvPr>
          <p:cNvSpPr>
            <a:spLocks noGrp="1"/>
          </p:cNvSpPr>
          <p:nvPr>
            <p:ph sz="quarter" idx="10"/>
          </p:nvPr>
        </p:nvSpPr>
        <p:spPr/>
        <p:txBody>
          <a:bodyPr/>
          <a:lstStyle/>
          <a:p>
            <a:r>
              <a:rPr lang="en-CA" dirty="0"/>
              <a:t>Defining Core Terms</a:t>
            </a:r>
            <a:endParaRPr lang="en-US" dirty="0"/>
          </a:p>
        </p:txBody>
      </p:sp>
      <p:graphicFrame>
        <p:nvGraphicFramePr>
          <p:cNvPr id="8" name="Diagram 7">
            <a:extLst>
              <a:ext uri="{FF2B5EF4-FFF2-40B4-BE49-F238E27FC236}">
                <a16:creationId xmlns:a16="http://schemas.microsoft.com/office/drawing/2014/main" id="{A22500C4-C35B-7E89-234C-F0180A95D580}"/>
              </a:ext>
            </a:extLst>
          </p:cNvPr>
          <p:cNvGraphicFramePr/>
          <p:nvPr>
            <p:extLst>
              <p:ext uri="{D42A27DB-BD31-4B8C-83A1-F6EECF244321}">
                <p14:modId xmlns:p14="http://schemas.microsoft.com/office/powerpoint/2010/main" val="3278649313"/>
              </p:ext>
            </p:extLst>
          </p:nvPr>
        </p:nvGraphicFramePr>
        <p:xfrm>
          <a:off x="350148" y="1944396"/>
          <a:ext cx="11436350" cy="4501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908132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AB86D-21A9-CCB9-B34D-581E2D98C4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07DC7F-DF12-1C1E-834B-2B9B5F849CF1}"/>
              </a:ext>
            </a:extLst>
          </p:cNvPr>
          <p:cNvSpPr>
            <a:spLocks noGrp="1"/>
          </p:cNvSpPr>
          <p:nvPr>
            <p:ph type="title"/>
          </p:nvPr>
        </p:nvSpPr>
        <p:spPr/>
        <p:txBody>
          <a:bodyPr/>
          <a:lstStyle/>
          <a:p>
            <a:r>
              <a:rPr lang="en-CA" dirty="0"/>
              <a:t>Session Two: Introduction to Intersectionality</a:t>
            </a:r>
            <a:endParaRPr lang="en-US" dirty="0"/>
          </a:p>
        </p:txBody>
      </p:sp>
      <p:sp>
        <p:nvSpPr>
          <p:cNvPr id="4" name="Content Placeholder 3">
            <a:extLst>
              <a:ext uri="{FF2B5EF4-FFF2-40B4-BE49-F238E27FC236}">
                <a16:creationId xmlns:a16="http://schemas.microsoft.com/office/drawing/2014/main" id="{A491E59C-AD03-7941-E90A-2F9A751E8238}"/>
              </a:ext>
            </a:extLst>
          </p:cNvPr>
          <p:cNvSpPr>
            <a:spLocks noGrp="1"/>
          </p:cNvSpPr>
          <p:nvPr>
            <p:ph sz="quarter" idx="10"/>
          </p:nvPr>
        </p:nvSpPr>
        <p:spPr/>
        <p:txBody>
          <a:bodyPr/>
          <a:lstStyle/>
          <a:p>
            <a:r>
              <a:rPr lang="en-CA" dirty="0"/>
              <a:t>Defining Core Terms</a:t>
            </a:r>
            <a:endParaRPr lang="en-US" dirty="0"/>
          </a:p>
        </p:txBody>
      </p:sp>
      <p:graphicFrame>
        <p:nvGraphicFramePr>
          <p:cNvPr id="6" name="Content Placeholder 5">
            <a:extLst>
              <a:ext uri="{FF2B5EF4-FFF2-40B4-BE49-F238E27FC236}">
                <a16:creationId xmlns:a16="http://schemas.microsoft.com/office/drawing/2014/main" id="{795289FE-41E9-C314-28D3-7DBFBCB1AD97}"/>
              </a:ext>
            </a:extLst>
          </p:cNvPr>
          <p:cNvGraphicFramePr>
            <a:graphicFrameLocks noGrp="1"/>
          </p:cNvGraphicFramePr>
          <p:nvPr>
            <p:ph idx="1"/>
            <p:extLst>
              <p:ext uri="{D42A27DB-BD31-4B8C-83A1-F6EECF244321}">
                <p14:modId xmlns:p14="http://schemas.microsoft.com/office/powerpoint/2010/main" val="3791354998"/>
              </p:ext>
            </p:extLst>
          </p:nvPr>
        </p:nvGraphicFramePr>
        <p:xfrm>
          <a:off x="475022" y="1944396"/>
          <a:ext cx="11187096" cy="377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08135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F99167-69FA-E7A7-FBA1-ADCE4EEDA1D9}"/>
              </a:ext>
            </a:extLst>
          </p:cNvPr>
          <p:cNvSpPr>
            <a:spLocks noGrp="1"/>
          </p:cNvSpPr>
          <p:nvPr>
            <p:ph idx="1"/>
          </p:nvPr>
        </p:nvSpPr>
        <p:spPr>
          <a:xfrm>
            <a:off x="469488" y="2357471"/>
            <a:ext cx="5626512" cy="4081117"/>
          </a:xfrm>
        </p:spPr>
        <p:txBody>
          <a:bodyPr/>
          <a:lstStyle/>
          <a:p>
            <a:r>
              <a:rPr lang="en-US" sz="3200" dirty="0"/>
              <a:t>In this session, you will connect the terms covered in the previous session with your own life. You will strengthen your understanding of your identity through a hands-on activity. You will also explore which groups hold power in relation to each aspect of identity.</a:t>
            </a:r>
          </a:p>
        </p:txBody>
      </p:sp>
      <p:sp>
        <p:nvSpPr>
          <p:cNvPr id="3" name="Content Placeholder 2">
            <a:extLst>
              <a:ext uri="{FF2B5EF4-FFF2-40B4-BE49-F238E27FC236}">
                <a16:creationId xmlns:a16="http://schemas.microsoft.com/office/drawing/2014/main" id="{83C8FF39-D3EB-D697-1797-CF682CB476D4}"/>
              </a:ext>
            </a:extLst>
          </p:cNvPr>
          <p:cNvSpPr>
            <a:spLocks noGrp="1"/>
          </p:cNvSpPr>
          <p:nvPr>
            <p:ph idx="10"/>
          </p:nvPr>
        </p:nvSpPr>
        <p:spPr>
          <a:xfrm>
            <a:off x="469488" y="399088"/>
            <a:ext cx="11317504" cy="1550168"/>
          </a:xfrm>
        </p:spPr>
        <p:txBody>
          <a:bodyPr/>
          <a:lstStyle/>
          <a:p>
            <a:r>
              <a:rPr lang="en-CA" dirty="0"/>
              <a:t>Session Three:</a:t>
            </a:r>
          </a:p>
          <a:p>
            <a:r>
              <a:rPr lang="en-CA" dirty="0"/>
              <a:t>Understanding Identity and Position</a:t>
            </a:r>
            <a:endParaRPr lang="en-US" dirty="0"/>
          </a:p>
        </p:txBody>
      </p:sp>
      <p:pic>
        <p:nvPicPr>
          <p:cNvPr id="5" name="Picture 4" descr="A person looking at another person&#10;&#10;AI-generated content may be incorrect.">
            <a:extLst>
              <a:ext uri="{FF2B5EF4-FFF2-40B4-BE49-F238E27FC236}">
                <a16:creationId xmlns:a16="http://schemas.microsoft.com/office/drawing/2014/main" id="{B994E3E4-8684-BF08-1437-BEA2805439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8091" y="2653049"/>
            <a:ext cx="5032316" cy="4204952"/>
          </a:xfrm>
          <a:prstGeom prst="rect">
            <a:avLst/>
          </a:prstGeom>
        </p:spPr>
      </p:pic>
    </p:spTree>
    <p:extLst>
      <p:ext uri="{BB962C8B-B14F-4D97-AF65-F5344CB8AC3E}">
        <p14:creationId xmlns:p14="http://schemas.microsoft.com/office/powerpoint/2010/main" val="1445064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5C1E0-7A12-82E3-09A2-06A1FFABD98C}"/>
              </a:ext>
            </a:extLst>
          </p:cNvPr>
          <p:cNvSpPr>
            <a:spLocks noGrp="1"/>
          </p:cNvSpPr>
          <p:nvPr>
            <p:ph type="title"/>
          </p:nvPr>
        </p:nvSpPr>
        <p:spPr/>
        <p:txBody>
          <a:bodyPr/>
          <a:lstStyle/>
          <a:p>
            <a:r>
              <a:rPr lang="en-CA" dirty="0"/>
              <a:t>Session Three: Understanding Identity and Position</a:t>
            </a:r>
            <a:endParaRPr lang="en-US" dirty="0"/>
          </a:p>
        </p:txBody>
      </p:sp>
      <p:sp>
        <p:nvSpPr>
          <p:cNvPr id="4" name="Content Placeholder 3">
            <a:extLst>
              <a:ext uri="{FF2B5EF4-FFF2-40B4-BE49-F238E27FC236}">
                <a16:creationId xmlns:a16="http://schemas.microsoft.com/office/drawing/2014/main" id="{4BCB7E2D-BC65-20FE-5C6A-CE558B50D9B4}"/>
              </a:ext>
            </a:extLst>
          </p:cNvPr>
          <p:cNvSpPr>
            <a:spLocks noGrp="1"/>
          </p:cNvSpPr>
          <p:nvPr>
            <p:ph sz="quarter" idx="10"/>
          </p:nvPr>
        </p:nvSpPr>
        <p:spPr/>
        <p:txBody>
          <a:bodyPr/>
          <a:lstStyle/>
          <a:p>
            <a:r>
              <a:rPr lang="en-CA" dirty="0"/>
              <a:t>The Identity Flower</a:t>
            </a:r>
            <a:endParaRPr lang="en-US" dirty="0"/>
          </a:p>
        </p:txBody>
      </p:sp>
      <p:sp>
        <p:nvSpPr>
          <p:cNvPr id="7" name="TextBox 6">
            <a:extLst>
              <a:ext uri="{FF2B5EF4-FFF2-40B4-BE49-F238E27FC236}">
                <a16:creationId xmlns:a16="http://schemas.microsoft.com/office/drawing/2014/main" id="{1740D3B0-BAA3-08DA-774B-1AD72DA4CCE5}"/>
              </a:ext>
            </a:extLst>
          </p:cNvPr>
          <p:cNvSpPr txBox="1"/>
          <p:nvPr/>
        </p:nvSpPr>
        <p:spPr>
          <a:xfrm>
            <a:off x="496904" y="2691707"/>
            <a:ext cx="4887896" cy="2308324"/>
          </a:xfrm>
          <a:prstGeom prst="rect">
            <a:avLst/>
          </a:prstGeom>
          <a:noFill/>
        </p:spPr>
        <p:txBody>
          <a:bodyPr wrap="square">
            <a:spAutoFit/>
          </a:bodyPr>
          <a:lstStyle/>
          <a:p>
            <a:r>
              <a:rPr lang="en-US" sz="3600" dirty="0"/>
              <a:t>Use the middle petal to write your identity in relation to the trait on the inner petal.</a:t>
            </a:r>
          </a:p>
        </p:txBody>
      </p:sp>
      <p:pic>
        <p:nvPicPr>
          <p:cNvPr id="8" name="Picture 7" descr="A diagram of a flower&#10;&#10;AI-generated content may be incorrect.">
            <a:extLst>
              <a:ext uri="{FF2B5EF4-FFF2-40B4-BE49-F238E27FC236}">
                <a16:creationId xmlns:a16="http://schemas.microsoft.com/office/drawing/2014/main" id="{8B8DA5FB-AC8B-9EFD-A8F2-4E7FEF7C25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3862" y="1057488"/>
            <a:ext cx="5788538" cy="5576762"/>
          </a:xfrm>
          <a:prstGeom prst="rect">
            <a:avLst/>
          </a:prstGeom>
        </p:spPr>
      </p:pic>
    </p:spTree>
    <p:extLst>
      <p:ext uri="{BB962C8B-B14F-4D97-AF65-F5344CB8AC3E}">
        <p14:creationId xmlns:p14="http://schemas.microsoft.com/office/powerpoint/2010/main" val="30561574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6C2DB-2807-805A-E12B-27175924C4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4929B2-F250-158B-5B59-09463D545CE5}"/>
              </a:ext>
            </a:extLst>
          </p:cNvPr>
          <p:cNvSpPr>
            <a:spLocks noGrp="1"/>
          </p:cNvSpPr>
          <p:nvPr>
            <p:ph type="title"/>
          </p:nvPr>
        </p:nvSpPr>
        <p:spPr/>
        <p:txBody>
          <a:bodyPr/>
          <a:lstStyle/>
          <a:p>
            <a:r>
              <a:rPr lang="en-CA" dirty="0"/>
              <a:t>Session Three: Understanding Identity and Position</a:t>
            </a:r>
            <a:endParaRPr lang="en-US" dirty="0"/>
          </a:p>
        </p:txBody>
      </p:sp>
      <p:sp>
        <p:nvSpPr>
          <p:cNvPr id="4" name="Content Placeholder 3">
            <a:extLst>
              <a:ext uri="{FF2B5EF4-FFF2-40B4-BE49-F238E27FC236}">
                <a16:creationId xmlns:a16="http://schemas.microsoft.com/office/drawing/2014/main" id="{7CAC73CB-3E4A-2F7E-D339-8F52544F8F6A}"/>
              </a:ext>
            </a:extLst>
          </p:cNvPr>
          <p:cNvSpPr>
            <a:spLocks noGrp="1"/>
          </p:cNvSpPr>
          <p:nvPr>
            <p:ph sz="quarter" idx="10"/>
          </p:nvPr>
        </p:nvSpPr>
        <p:spPr>
          <a:xfrm>
            <a:off x="350838" y="1052513"/>
            <a:ext cx="7472362" cy="590931"/>
          </a:xfrm>
        </p:spPr>
        <p:txBody>
          <a:bodyPr/>
          <a:lstStyle/>
          <a:p>
            <a:r>
              <a:rPr lang="en-CA" dirty="0"/>
              <a:t>Power and the Identity Flower</a:t>
            </a:r>
            <a:endParaRPr lang="en-US" dirty="0"/>
          </a:p>
        </p:txBody>
      </p:sp>
      <p:graphicFrame>
        <p:nvGraphicFramePr>
          <p:cNvPr id="3" name="Diagram 2">
            <a:extLst>
              <a:ext uri="{FF2B5EF4-FFF2-40B4-BE49-F238E27FC236}">
                <a16:creationId xmlns:a16="http://schemas.microsoft.com/office/drawing/2014/main" id="{7B93E393-5E90-8D26-A713-783B63961A4E}"/>
              </a:ext>
            </a:extLst>
          </p:cNvPr>
          <p:cNvGraphicFramePr/>
          <p:nvPr>
            <p:extLst>
              <p:ext uri="{D42A27DB-BD31-4B8C-83A1-F6EECF244321}">
                <p14:modId xmlns:p14="http://schemas.microsoft.com/office/powerpoint/2010/main" val="4159886115"/>
              </p:ext>
            </p:extLst>
          </p:nvPr>
        </p:nvGraphicFramePr>
        <p:xfrm>
          <a:off x="350148" y="1944396"/>
          <a:ext cx="11322563" cy="40951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72480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9298F-9BF7-82C1-C03F-3DE075FB7E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7CFE2F-EE71-0F0E-675F-1758D3200F1E}"/>
              </a:ext>
            </a:extLst>
          </p:cNvPr>
          <p:cNvSpPr>
            <a:spLocks noGrp="1"/>
          </p:cNvSpPr>
          <p:nvPr>
            <p:ph type="title"/>
          </p:nvPr>
        </p:nvSpPr>
        <p:spPr/>
        <p:txBody>
          <a:bodyPr/>
          <a:lstStyle/>
          <a:p>
            <a:r>
              <a:rPr lang="en-CA" dirty="0"/>
              <a:t>Session Three: Understanding Identity and Position</a:t>
            </a:r>
            <a:endParaRPr lang="en-US" dirty="0"/>
          </a:p>
        </p:txBody>
      </p:sp>
      <p:sp>
        <p:nvSpPr>
          <p:cNvPr id="4" name="Content Placeholder 3">
            <a:extLst>
              <a:ext uri="{FF2B5EF4-FFF2-40B4-BE49-F238E27FC236}">
                <a16:creationId xmlns:a16="http://schemas.microsoft.com/office/drawing/2014/main" id="{A9E8FD4E-BFA6-AAC2-FAB8-36E6B8E4BC34}"/>
              </a:ext>
            </a:extLst>
          </p:cNvPr>
          <p:cNvSpPr>
            <a:spLocks noGrp="1"/>
          </p:cNvSpPr>
          <p:nvPr>
            <p:ph sz="quarter" idx="10"/>
          </p:nvPr>
        </p:nvSpPr>
        <p:spPr>
          <a:xfrm>
            <a:off x="350838" y="1052513"/>
            <a:ext cx="7472362" cy="590931"/>
          </a:xfrm>
        </p:spPr>
        <p:txBody>
          <a:bodyPr/>
          <a:lstStyle/>
          <a:p>
            <a:r>
              <a:rPr lang="en-CA" dirty="0"/>
              <a:t>Power and the Identity Flower</a:t>
            </a:r>
            <a:endParaRPr lang="en-US" dirty="0"/>
          </a:p>
        </p:txBody>
      </p:sp>
      <p:pic>
        <p:nvPicPr>
          <p:cNvPr id="5" name="Picture 4" descr="A diagram of a flower&#10;&#10;AI-generated content may be incorrect.">
            <a:extLst>
              <a:ext uri="{FF2B5EF4-FFF2-40B4-BE49-F238E27FC236}">
                <a16:creationId xmlns:a16="http://schemas.microsoft.com/office/drawing/2014/main" id="{9B8554D6-7F31-EE9B-E90A-C31F291655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330" y="1052513"/>
            <a:ext cx="5538662" cy="5336028"/>
          </a:xfrm>
          <a:prstGeom prst="rect">
            <a:avLst/>
          </a:prstGeom>
        </p:spPr>
      </p:pic>
      <p:sp>
        <p:nvSpPr>
          <p:cNvPr id="6" name="TextBox 5">
            <a:extLst>
              <a:ext uri="{FF2B5EF4-FFF2-40B4-BE49-F238E27FC236}">
                <a16:creationId xmlns:a16="http://schemas.microsoft.com/office/drawing/2014/main" id="{72277340-7F9A-A057-1500-BBFC7693B9DD}"/>
              </a:ext>
            </a:extLst>
          </p:cNvPr>
          <p:cNvSpPr txBox="1"/>
          <p:nvPr/>
        </p:nvSpPr>
        <p:spPr>
          <a:xfrm>
            <a:off x="405008" y="1944396"/>
            <a:ext cx="5843322" cy="3970318"/>
          </a:xfrm>
          <a:prstGeom prst="rect">
            <a:avLst/>
          </a:prstGeom>
          <a:noFill/>
        </p:spPr>
        <p:txBody>
          <a:bodyPr wrap="square">
            <a:spAutoFit/>
          </a:bodyPr>
          <a:lstStyle/>
          <a:p>
            <a:pPr marL="571500" indent="-571500">
              <a:buFont typeface="Arial" panose="020B0604020202020204" pitchFamily="34" charset="0"/>
              <a:buChar char="•"/>
            </a:pPr>
            <a:r>
              <a:rPr lang="en-US" sz="2800" dirty="0"/>
              <a:t>Discuss what the dominant identity would be for each aspect of identity listed in the flower.</a:t>
            </a:r>
          </a:p>
          <a:p>
            <a:pPr marL="571500" indent="-571500">
              <a:buFont typeface="Arial" panose="020B0604020202020204" pitchFamily="34" charset="0"/>
              <a:buChar char="•"/>
            </a:pPr>
            <a:endParaRPr lang="en-US" sz="2800" dirty="0"/>
          </a:p>
          <a:p>
            <a:pPr marL="571500" indent="-571500">
              <a:buFont typeface="Arial" panose="020B0604020202020204" pitchFamily="34" charset="0"/>
              <a:buChar char="•"/>
            </a:pPr>
            <a:r>
              <a:rPr lang="en-US" sz="2800" dirty="0"/>
              <a:t>List the dominant group in the outer petal.</a:t>
            </a:r>
          </a:p>
          <a:p>
            <a:pPr marL="571500" indent="-571500">
              <a:buFont typeface="Arial" panose="020B0604020202020204" pitchFamily="34" charset="0"/>
              <a:buChar char="•"/>
            </a:pPr>
            <a:endParaRPr lang="en-US" sz="2800" dirty="0"/>
          </a:p>
          <a:p>
            <a:pPr marL="571500" indent="-571500">
              <a:buFont typeface="Arial" panose="020B0604020202020204" pitchFamily="34" charset="0"/>
              <a:buChar char="•"/>
            </a:pPr>
            <a:r>
              <a:rPr lang="en-US" sz="2800" b="1" dirty="0"/>
              <a:t>Example: </a:t>
            </a:r>
            <a:r>
              <a:rPr lang="en-US" sz="2800" dirty="0"/>
              <a:t>The dominant identity for race in many societies is white.</a:t>
            </a:r>
          </a:p>
        </p:txBody>
      </p:sp>
    </p:spTree>
    <p:extLst>
      <p:ext uri="{BB962C8B-B14F-4D97-AF65-F5344CB8AC3E}">
        <p14:creationId xmlns:p14="http://schemas.microsoft.com/office/powerpoint/2010/main" val="3378254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97C71-C7B2-588F-14A5-9A3010C482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310206-0149-D002-0462-A223AD7D82B0}"/>
              </a:ext>
            </a:extLst>
          </p:cNvPr>
          <p:cNvSpPr>
            <a:spLocks noGrp="1"/>
          </p:cNvSpPr>
          <p:nvPr>
            <p:ph type="title"/>
          </p:nvPr>
        </p:nvSpPr>
        <p:spPr/>
        <p:txBody>
          <a:bodyPr/>
          <a:lstStyle/>
          <a:p>
            <a:r>
              <a:rPr lang="en-CA" dirty="0"/>
              <a:t>Session Three: Understanding Identity and Position</a:t>
            </a:r>
            <a:endParaRPr lang="en-US" dirty="0"/>
          </a:p>
        </p:txBody>
      </p:sp>
      <p:sp>
        <p:nvSpPr>
          <p:cNvPr id="4" name="Content Placeholder 3">
            <a:extLst>
              <a:ext uri="{FF2B5EF4-FFF2-40B4-BE49-F238E27FC236}">
                <a16:creationId xmlns:a16="http://schemas.microsoft.com/office/drawing/2014/main" id="{926C4357-0FA6-8DF1-0B05-658766FC6B06}"/>
              </a:ext>
            </a:extLst>
          </p:cNvPr>
          <p:cNvSpPr>
            <a:spLocks noGrp="1"/>
          </p:cNvSpPr>
          <p:nvPr>
            <p:ph sz="quarter" idx="10"/>
          </p:nvPr>
        </p:nvSpPr>
        <p:spPr>
          <a:xfrm>
            <a:off x="350838" y="1052513"/>
            <a:ext cx="11436350" cy="1217769"/>
          </a:xfrm>
        </p:spPr>
        <p:txBody>
          <a:bodyPr/>
          <a:lstStyle/>
          <a:p>
            <a:r>
              <a:rPr lang="en-CA" dirty="0"/>
              <a:t>Power and the Identity Flower: </a:t>
            </a:r>
          </a:p>
          <a:p>
            <a:r>
              <a:rPr lang="en-CA" dirty="0"/>
              <a:t>Possible Answers</a:t>
            </a:r>
            <a:endParaRPr lang="en-US" dirty="0"/>
          </a:p>
        </p:txBody>
      </p:sp>
      <p:pic>
        <p:nvPicPr>
          <p:cNvPr id="7" name="Picture 6" descr="A diagram of different people's characteristics&#10;&#10;AI-generated content may be incorrect.">
            <a:extLst>
              <a:ext uri="{FF2B5EF4-FFF2-40B4-BE49-F238E27FC236}">
                <a16:creationId xmlns:a16="http://schemas.microsoft.com/office/drawing/2014/main" id="{27C93C42-2E37-51B1-FA71-A95697F2B2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2876" y="985995"/>
            <a:ext cx="5598286" cy="5464993"/>
          </a:xfrm>
          <a:prstGeom prst="rect">
            <a:avLst/>
          </a:prstGeom>
        </p:spPr>
      </p:pic>
      <p:sp>
        <p:nvSpPr>
          <p:cNvPr id="8" name="TextBox 7">
            <a:extLst>
              <a:ext uri="{FF2B5EF4-FFF2-40B4-BE49-F238E27FC236}">
                <a16:creationId xmlns:a16="http://schemas.microsoft.com/office/drawing/2014/main" id="{E060BD15-1B9F-FF66-AB23-3E610F1A334A}"/>
              </a:ext>
            </a:extLst>
          </p:cNvPr>
          <p:cNvSpPr txBox="1"/>
          <p:nvPr/>
        </p:nvSpPr>
        <p:spPr>
          <a:xfrm>
            <a:off x="350148" y="2571234"/>
            <a:ext cx="4979792" cy="1815882"/>
          </a:xfrm>
          <a:prstGeom prst="rect">
            <a:avLst/>
          </a:prstGeom>
          <a:noFill/>
        </p:spPr>
        <p:txBody>
          <a:bodyPr wrap="square">
            <a:spAutoFit/>
          </a:bodyPr>
          <a:lstStyle/>
          <a:p>
            <a:r>
              <a:rPr lang="en-US" sz="2800" b="1" dirty="0"/>
              <a:t>NOTE: </a:t>
            </a:r>
            <a:r>
              <a:rPr lang="en-US" sz="2800" dirty="0"/>
              <a:t>Dominant identities vary by society. The possible answers shown here reflect an American or Canadian context. </a:t>
            </a:r>
          </a:p>
        </p:txBody>
      </p:sp>
    </p:spTree>
    <p:extLst>
      <p:ext uri="{BB962C8B-B14F-4D97-AF65-F5344CB8AC3E}">
        <p14:creationId xmlns:p14="http://schemas.microsoft.com/office/powerpoint/2010/main" val="32669295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B8F109-FB67-4AB1-2A6C-FE6ECB499A83}"/>
              </a:ext>
            </a:extLst>
          </p:cNvPr>
          <p:cNvSpPr>
            <a:spLocks noGrp="1"/>
          </p:cNvSpPr>
          <p:nvPr>
            <p:ph idx="1"/>
          </p:nvPr>
        </p:nvSpPr>
        <p:spPr>
          <a:xfrm>
            <a:off x="469488" y="2357471"/>
            <a:ext cx="5626512" cy="3582519"/>
          </a:xfrm>
        </p:spPr>
        <p:txBody>
          <a:bodyPr/>
          <a:lstStyle/>
          <a:p>
            <a:r>
              <a:rPr lang="en-US" dirty="0"/>
              <a:t>In this session, you will reflect on your own daily experiences, consider the perspectives of people with different identities, and compare how those realities vary.</a:t>
            </a:r>
          </a:p>
        </p:txBody>
      </p:sp>
      <p:sp>
        <p:nvSpPr>
          <p:cNvPr id="3" name="Content Placeholder 2">
            <a:extLst>
              <a:ext uri="{FF2B5EF4-FFF2-40B4-BE49-F238E27FC236}">
                <a16:creationId xmlns:a16="http://schemas.microsoft.com/office/drawing/2014/main" id="{E001A5F8-8D0F-8BDB-4669-E749E2D843CD}"/>
              </a:ext>
            </a:extLst>
          </p:cNvPr>
          <p:cNvSpPr>
            <a:spLocks noGrp="1"/>
          </p:cNvSpPr>
          <p:nvPr>
            <p:ph idx="10"/>
          </p:nvPr>
        </p:nvSpPr>
        <p:spPr>
          <a:xfrm>
            <a:off x="469488" y="399088"/>
            <a:ext cx="11317504" cy="1550168"/>
          </a:xfrm>
        </p:spPr>
        <p:txBody>
          <a:bodyPr/>
          <a:lstStyle/>
          <a:p>
            <a:r>
              <a:rPr lang="en-CA" dirty="0"/>
              <a:t>Session Four:</a:t>
            </a:r>
          </a:p>
          <a:p>
            <a:r>
              <a:rPr lang="en-CA" dirty="0"/>
              <a:t>Daily Impacts of Identity</a:t>
            </a:r>
            <a:endParaRPr lang="en-US" dirty="0"/>
          </a:p>
        </p:txBody>
      </p:sp>
      <p:pic>
        <p:nvPicPr>
          <p:cNvPr id="5" name="Picture 4" descr="A group of people in circles&#10;&#10;AI-generated content may be incorrect.">
            <a:extLst>
              <a:ext uri="{FF2B5EF4-FFF2-40B4-BE49-F238E27FC236}">
                <a16:creationId xmlns:a16="http://schemas.microsoft.com/office/drawing/2014/main" id="{DE099D8C-1BD2-B52D-F45F-C6DD32906D2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47098" y="2219020"/>
            <a:ext cx="4575414" cy="3720970"/>
          </a:xfrm>
          <a:prstGeom prst="rect">
            <a:avLst/>
          </a:prstGeom>
        </p:spPr>
      </p:pic>
    </p:spTree>
    <p:extLst>
      <p:ext uri="{BB962C8B-B14F-4D97-AF65-F5344CB8AC3E}">
        <p14:creationId xmlns:p14="http://schemas.microsoft.com/office/powerpoint/2010/main" val="26374390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11F4F-D33F-5033-12A8-B01AE717EA9D}"/>
              </a:ext>
            </a:extLst>
          </p:cNvPr>
          <p:cNvSpPr>
            <a:spLocks noGrp="1"/>
          </p:cNvSpPr>
          <p:nvPr>
            <p:ph type="title"/>
          </p:nvPr>
        </p:nvSpPr>
        <p:spPr/>
        <p:txBody>
          <a:bodyPr/>
          <a:lstStyle/>
          <a:p>
            <a:r>
              <a:rPr lang="en-CA" dirty="0"/>
              <a:t>Session Four: Daily Impacts of Identity</a:t>
            </a:r>
            <a:endParaRPr lang="en-US" dirty="0"/>
          </a:p>
        </p:txBody>
      </p:sp>
      <p:graphicFrame>
        <p:nvGraphicFramePr>
          <p:cNvPr id="6" name="Content Placeholder 2">
            <a:extLst>
              <a:ext uri="{FF2B5EF4-FFF2-40B4-BE49-F238E27FC236}">
                <a16:creationId xmlns:a16="http://schemas.microsoft.com/office/drawing/2014/main" id="{C5EB15C3-A863-8F9D-1076-023002A10FD9}"/>
              </a:ext>
            </a:extLst>
          </p:cNvPr>
          <p:cNvGraphicFramePr>
            <a:graphicFrameLocks noGrp="1"/>
          </p:cNvGraphicFramePr>
          <p:nvPr>
            <p:ph idx="1"/>
            <p:extLst>
              <p:ext uri="{D42A27DB-BD31-4B8C-83A1-F6EECF244321}">
                <p14:modId xmlns:p14="http://schemas.microsoft.com/office/powerpoint/2010/main" val="3806769730"/>
              </p:ext>
            </p:extLst>
          </p:nvPr>
        </p:nvGraphicFramePr>
        <p:xfrm>
          <a:off x="350148" y="1944396"/>
          <a:ext cx="11317504" cy="45001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a:extLst>
              <a:ext uri="{FF2B5EF4-FFF2-40B4-BE49-F238E27FC236}">
                <a16:creationId xmlns:a16="http://schemas.microsoft.com/office/drawing/2014/main" id="{F348F670-6C0A-65CE-FFE9-780F5BA48F89}"/>
              </a:ext>
            </a:extLst>
          </p:cNvPr>
          <p:cNvSpPr>
            <a:spLocks noGrp="1"/>
          </p:cNvSpPr>
          <p:nvPr>
            <p:ph sz="quarter" idx="10"/>
          </p:nvPr>
        </p:nvSpPr>
        <p:spPr/>
        <p:txBody>
          <a:bodyPr/>
          <a:lstStyle/>
          <a:p>
            <a:r>
              <a:rPr lang="en-CA" dirty="0"/>
              <a:t>Daily Experiences</a:t>
            </a:r>
            <a:endParaRPr lang="en-US" dirty="0"/>
          </a:p>
        </p:txBody>
      </p:sp>
    </p:spTree>
    <p:extLst>
      <p:ext uri="{BB962C8B-B14F-4D97-AF65-F5344CB8AC3E}">
        <p14:creationId xmlns:p14="http://schemas.microsoft.com/office/powerpoint/2010/main" val="744470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A42F78-68ED-991B-BB4B-39652B58F25A}"/>
              </a:ext>
            </a:extLst>
          </p:cNvPr>
          <p:cNvSpPr>
            <a:spLocks noGrp="1"/>
          </p:cNvSpPr>
          <p:nvPr>
            <p:ph idx="10"/>
          </p:nvPr>
        </p:nvSpPr>
        <p:spPr>
          <a:xfrm>
            <a:off x="469488" y="399088"/>
            <a:ext cx="11317504" cy="757130"/>
          </a:xfrm>
        </p:spPr>
        <p:txBody>
          <a:bodyPr/>
          <a:lstStyle/>
          <a:p>
            <a:r>
              <a:rPr lang="en-CA" dirty="0"/>
              <a:t>Agenda</a:t>
            </a:r>
            <a:endParaRPr lang="en-US" dirty="0"/>
          </a:p>
        </p:txBody>
      </p:sp>
      <p:graphicFrame>
        <p:nvGraphicFramePr>
          <p:cNvPr id="5" name="Table 4">
            <a:extLst>
              <a:ext uri="{FF2B5EF4-FFF2-40B4-BE49-F238E27FC236}">
                <a16:creationId xmlns:a16="http://schemas.microsoft.com/office/drawing/2014/main" id="{4F603AB8-F28E-AD63-A4C1-D22644CAECEC}"/>
              </a:ext>
            </a:extLst>
          </p:cNvPr>
          <p:cNvGraphicFramePr>
            <a:graphicFrameLocks noGrp="1"/>
          </p:cNvGraphicFramePr>
          <p:nvPr>
            <p:extLst>
              <p:ext uri="{D42A27DB-BD31-4B8C-83A1-F6EECF244321}">
                <p14:modId xmlns:p14="http://schemas.microsoft.com/office/powerpoint/2010/main" val="2620015384"/>
              </p:ext>
            </p:extLst>
          </p:nvPr>
        </p:nvGraphicFramePr>
        <p:xfrm>
          <a:off x="1720768" y="1635982"/>
          <a:ext cx="8750465" cy="4678320"/>
        </p:xfrm>
        <a:graphic>
          <a:graphicData uri="http://schemas.openxmlformats.org/drawingml/2006/table">
            <a:tbl>
              <a:tblPr firstRow="1" firstCol="1" bandRow="1"/>
              <a:tblGrid>
                <a:gridCol w="1908537">
                  <a:extLst>
                    <a:ext uri="{9D8B030D-6E8A-4147-A177-3AD203B41FA5}">
                      <a16:colId xmlns:a16="http://schemas.microsoft.com/office/drawing/2014/main" val="820644609"/>
                    </a:ext>
                  </a:extLst>
                </a:gridCol>
                <a:gridCol w="6841928">
                  <a:extLst>
                    <a:ext uri="{9D8B030D-6E8A-4147-A177-3AD203B41FA5}">
                      <a16:colId xmlns:a16="http://schemas.microsoft.com/office/drawing/2014/main" val="2503691942"/>
                    </a:ext>
                  </a:extLst>
                </a:gridCol>
              </a:tblGrid>
              <a:tr h="311888">
                <a:tc>
                  <a:txBody>
                    <a:bodyPr/>
                    <a:lstStyle/>
                    <a:p>
                      <a:pPr>
                        <a:lnSpc>
                          <a:spcPct val="115000"/>
                        </a:lnSpc>
                        <a:spcAft>
                          <a:spcPts val="1125"/>
                        </a:spcAft>
                        <a:buNone/>
                      </a:pPr>
                      <a:r>
                        <a:rPr lang="en-CA" sz="1600" b="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8:30-8:45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b="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AGENDA</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extLst>
                  <a:ext uri="{0D108BD9-81ED-4DB2-BD59-A6C34878D82A}">
                    <a16:rowId xmlns:a16="http://schemas.microsoft.com/office/drawing/2014/main" val="1908082184"/>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8:30-8:45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Icebreaker: Never Have I Ever</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3589472"/>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8:45-9:00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Session One: Course Overview</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23350096"/>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9:00-10:00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Session Two: Introduction to Intersectionality</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3009539"/>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10:00-10:15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Break</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48711405"/>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10:15-10:50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Session Three: Understanding Identity and Position</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58596716"/>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10:50-11:45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Session Four: Daily Impacts of Identity</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3049737"/>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11:45-12:00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Morning Wrap-Up</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1991823"/>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12:00-1:00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Lunch</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3477693"/>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1:00-1:15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Energizer: Heads Down, Hands Up</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6147381"/>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1:15-2:10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Session Five: Identity and Privilege </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7743808"/>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2:10-2:25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Break</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0509218"/>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2:25-3:15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Session Six: Intersectional Practices</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78765957"/>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3:15-4:15</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Session Seven: Applying Intersectionality at Work</a:t>
                      </a:r>
                    </a:p>
                  </a:txBody>
                  <a:tcPr marL="108032" marR="108032"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84691429"/>
                  </a:ext>
                </a:extLst>
              </a:tr>
              <a:tr h="311888">
                <a:tc>
                  <a:txBody>
                    <a:bodyPr/>
                    <a:lstStyle/>
                    <a:p>
                      <a:pPr>
                        <a:lnSpc>
                          <a:spcPct val="115000"/>
                        </a:lnSpc>
                        <a:spcAft>
                          <a:spcPts val="1125"/>
                        </a:spcAft>
                        <a:buNone/>
                      </a:pPr>
                      <a:r>
                        <a:rPr lang="en-CA" sz="16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4:15-4:30</a:t>
                      </a:r>
                      <a:endParaRPr lang="en-US" sz="16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08032" marR="108032" marT="0" marB="0">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947D"/>
                    </a:solidFill>
                  </a:tcPr>
                </a:tc>
                <a:tc>
                  <a:txBody>
                    <a:bodyPr/>
                    <a:lstStyle/>
                    <a:p>
                      <a:pPr>
                        <a:lnSpc>
                          <a:spcPct val="115000"/>
                        </a:lnSpc>
                        <a:spcAft>
                          <a:spcPts val="1125"/>
                        </a:spcAft>
                        <a:buNone/>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Workshop Wrap-Up</a:t>
                      </a:r>
                    </a:p>
                  </a:txBody>
                  <a:tcPr marL="108032" marR="108032" marT="0" marB="0">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82461378"/>
                  </a:ext>
                </a:extLst>
              </a:tr>
            </a:tbl>
          </a:graphicData>
        </a:graphic>
      </p:graphicFrame>
    </p:spTree>
    <p:extLst>
      <p:ext uri="{BB962C8B-B14F-4D97-AF65-F5344CB8AC3E}">
        <p14:creationId xmlns:p14="http://schemas.microsoft.com/office/powerpoint/2010/main" val="2330760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B0AFA-EFC5-841C-9277-5527106395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ECFDE4-A416-A3AD-B573-658F05169275}"/>
              </a:ext>
            </a:extLst>
          </p:cNvPr>
          <p:cNvSpPr>
            <a:spLocks noGrp="1"/>
          </p:cNvSpPr>
          <p:nvPr>
            <p:ph type="title"/>
          </p:nvPr>
        </p:nvSpPr>
        <p:spPr/>
        <p:txBody>
          <a:bodyPr/>
          <a:lstStyle/>
          <a:p>
            <a:r>
              <a:rPr lang="en-CA" dirty="0"/>
              <a:t>Session Four: Daily Impacts of Identity</a:t>
            </a:r>
            <a:endParaRPr lang="en-US" dirty="0"/>
          </a:p>
        </p:txBody>
      </p:sp>
      <p:sp>
        <p:nvSpPr>
          <p:cNvPr id="4" name="Content Placeholder 3">
            <a:extLst>
              <a:ext uri="{FF2B5EF4-FFF2-40B4-BE49-F238E27FC236}">
                <a16:creationId xmlns:a16="http://schemas.microsoft.com/office/drawing/2014/main" id="{52AF6A32-EB55-FD1B-E6A0-9B6482552A2D}"/>
              </a:ext>
            </a:extLst>
          </p:cNvPr>
          <p:cNvSpPr>
            <a:spLocks noGrp="1"/>
          </p:cNvSpPr>
          <p:nvPr>
            <p:ph sz="quarter" idx="10"/>
          </p:nvPr>
        </p:nvSpPr>
        <p:spPr/>
        <p:txBody>
          <a:bodyPr/>
          <a:lstStyle/>
          <a:p>
            <a:r>
              <a:rPr lang="en-CA" dirty="0"/>
              <a:t>Daily Experiences</a:t>
            </a:r>
            <a:endParaRPr lang="en-US" dirty="0"/>
          </a:p>
        </p:txBody>
      </p:sp>
      <p:graphicFrame>
        <p:nvGraphicFramePr>
          <p:cNvPr id="7" name="Content Placeholder 4">
            <a:extLst>
              <a:ext uri="{FF2B5EF4-FFF2-40B4-BE49-F238E27FC236}">
                <a16:creationId xmlns:a16="http://schemas.microsoft.com/office/drawing/2014/main" id="{EC8FA8E2-FB1D-318D-0AF0-003F353519AD}"/>
              </a:ext>
            </a:extLst>
          </p:cNvPr>
          <p:cNvGraphicFramePr>
            <a:graphicFrameLocks noGrp="1"/>
          </p:cNvGraphicFramePr>
          <p:nvPr>
            <p:ph idx="1"/>
            <p:extLst>
              <p:ext uri="{D42A27DB-BD31-4B8C-83A1-F6EECF244321}">
                <p14:modId xmlns:p14="http://schemas.microsoft.com/office/powerpoint/2010/main" val="825934972"/>
              </p:ext>
            </p:extLst>
          </p:nvPr>
        </p:nvGraphicFramePr>
        <p:xfrm>
          <a:off x="381806" y="2106951"/>
          <a:ext cx="11317504" cy="45272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68480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C698D-172F-7B50-C941-A0D7F15206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176D60-C76D-B2D6-FEC7-4184E57D94D6}"/>
              </a:ext>
            </a:extLst>
          </p:cNvPr>
          <p:cNvSpPr>
            <a:spLocks noGrp="1"/>
          </p:cNvSpPr>
          <p:nvPr>
            <p:ph type="title"/>
          </p:nvPr>
        </p:nvSpPr>
        <p:spPr/>
        <p:txBody>
          <a:bodyPr/>
          <a:lstStyle/>
          <a:p>
            <a:r>
              <a:rPr lang="en-CA" dirty="0"/>
              <a:t>Session Four: Daily Impacts of Identity</a:t>
            </a:r>
            <a:endParaRPr lang="en-US" dirty="0"/>
          </a:p>
        </p:txBody>
      </p:sp>
      <p:sp>
        <p:nvSpPr>
          <p:cNvPr id="4" name="Content Placeholder 3">
            <a:extLst>
              <a:ext uri="{FF2B5EF4-FFF2-40B4-BE49-F238E27FC236}">
                <a16:creationId xmlns:a16="http://schemas.microsoft.com/office/drawing/2014/main" id="{4BCABF2D-9DBB-297A-3738-3F39CEE7A122}"/>
              </a:ext>
            </a:extLst>
          </p:cNvPr>
          <p:cNvSpPr>
            <a:spLocks noGrp="1"/>
          </p:cNvSpPr>
          <p:nvPr>
            <p:ph sz="quarter" idx="10"/>
          </p:nvPr>
        </p:nvSpPr>
        <p:spPr/>
        <p:txBody>
          <a:bodyPr/>
          <a:lstStyle/>
          <a:p>
            <a:r>
              <a:rPr lang="en-CA" dirty="0"/>
              <a:t>In Someone Else’s Shoes</a:t>
            </a:r>
            <a:endParaRPr lang="en-US" dirty="0"/>
          </a:p>
        </p:txBody>
      </p:sp>
      <p:graphicFrame>
        <p:nvGraphicFramePr>
          <p:cNvPr id="6" name="Content Placeholder 4">
            <a:extLst>
              <a:ext uri="{FF2B5EF4-FFF2-40B4-BE49-F238E27FC236}">
                <a16:creationId xmlns:a16="http://schemas.microsoft.com/office/drawing/2014/main" id="{11DC9977-559B-8CCF-8CAD-5DEF429CC523}"/>
              </a:ext>
            </a:extLst>
          </p:cNvPr>
          <p:cNvGraphicFramePr>
            <a:graphicFrameLocks noGrp="1"/>
          </p:cNvGraphicFramePr>
          <p:nvPr>
            <p:ph idx="1"/>
            <p:extLst>
              <p:ext uri="{D42A27DB-BD31-4B8C-83A1-F6EECF244321}">
                <p14:modId xmlns:p14="http://schemas.microsoft.com/office/powerpoint/2010/main" val="919155590"/>
              </p:ext>
            </p:extLst>
          </p:nvPr>
        </p:nvGraphicFramePr>
        <p:xfrm>
          <a:off x="350148" y="1347978"/>
          <a:ext cx="11317504" cy="52862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78372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60AB2-0F48-95D7-8B8B-F345A44EC1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F826CD-A366-FEC9-C12A-70FAA3773B99}"/>
              </a:ext>
            </a:extLst>
          </p:cNvPr>
          <p:cNvSpPr>
            <a:spLocks noGrp="1"/>
          </p:cNvSpPr>
          <p:nvPr>
            <p:ph type="title"/>
          </p:nvPr>
        </p:nvSpPr>
        <p:spPr/>
        <p:txBody>
          <a:bodyPr/>
          <a:lstStyle/>
          <a:p>
            <a:r>
              <a:rPr lang="en-CA" dirty="0"/>
              <a:t>Session Four: Daily Impacts of Identity</a:t>
            </a:r>
            <a:endParaRPr lang="en-US" dirty="0"/>
          </a:p>
        </p:txBody>
      </p:sp>
      <p:sp>
        <p:nvSpPr>
          <p:cNvPr id="4" name="Content Placeholder 3">
            <a:extLst>
              <a:ext uri="{FF2B5EF4-FFF2-40B4-BE49-F238E27FC236}">
                <a16:creationId xmlns:a16="http://schemas.microsoft.com/office/drawing/2014/main" id="{D1560612-3D8E-E07B-90D0-967279FB01C6}"/>
              </a:ext>
            </a:extLst>
          </p:cNvPr>
          <p:cNvSpPr>
            <a:spLocks noGrp="1"/>
          </p:cNvSpPr>
          <p:nvPr>
            <p:ph sz="quarter" idx="10"/>
          </p:nvPr>
        </p:nvSpPr>
        <p:spPr/>
        <p:txBody>
          <a:bodyPr/>
          <a:lstStyle/>
          <a:p>
            <a:r>
              <a:rPr lang="en-CA" dirty="0"/>
              <a:t>In Someone Else’s Shoes</a:t>
            </a:r>
            <a:endParaRPr lang="en-US" dirty="0"/>
          </a:p>
        </p:txBody>
      </p:sp>
      <p:graphicFrame>
        <p:nvGraphicFramePr>
          <p:cNvPr id="8" name="Content Placeholder 4">
            <a:extLst>
              <a:ext uri="{FF2B5EF4-FFF2-40B4-BE49-F238E27FC236}">
                <a16:creationId xmlns:a16="http://schemas.microsoft.com/office/drawing/2014/main" id="{85C89E4C-FAB0-51DA-1F5A-D37603F99EF7}"/>
              </a:ext>
            </a:extLst>
          </p:cNvPr>
          <p:cNvGraphicFramePr>
            <a:graphicFrameLocks noGrp="1"/>
          </p:cNvGraphicFramePr>
          <p:nvPr>
            <p:ph idx="1"/>
            <p:extLst>
              <p:ext uri="{D42A27DB-BD31-4B8C-83A1-F6EECF244321}">
                <p14:modId xmlns:p14="http://schemas.microsoft.com/office/powerpoint/2010/main" val="1847845790"/>
              </p:ext>
            </p:extLst>
          </p:nvPr>
        </p:nvGraphicFramePr>
        <p:xfrm>
          <a:off x="381806" y="1862667"/>
          <a:ext cx="11317504" cy="4771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183265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F914AD-2718-0628-C9A6-DE4232108C2B}"/>
              </a:ext>
            </a:extLst>
          </p:cNvPr>
          <p:cNvSpPr>
            <a:spLocks noGrp="1"/>
          </p:cNvSpPr>
          <p:nvPr>
            <p:ph idx="1"/>
          </p:nvPr>
        </p:nvSpPr>
        <p:spPr>
          <a:xfrm>
            <a:off x="469487" y="2357471"/>
            <a:ext cx="5879797" cy="4579715"/>
          </a:xfrm>
        </p:spPr>
        <p:txBody>
          <a:bodyPr/>
          <a:lstStyle/>
          <a:p>
            <a:r>
              <a:rPr lang="en-US" dirty="0"/>
              <a:t>In this session, you will explore what privilege means and how it shows up in the world. The session approaches privilege with honesty and sensitivity, helping to break down myths and discomfort around the topic.</a:t>
            </a:r>
          </a:p>
        </p:txBody>
      </p:sp>
      <p:sp>
        <p:nvSpPr>
          <p:cNvPr id="3" name="Content Placeholder 2">
            <a:extLst>
              <a:ext uri="{FF2B5EF4-FFF2-40B4-BE49-F238E27FC236}">
                <a16:creationId xmlns:a16="http://schemas.microsoft.com/office/drawing/2014/main" id="{F587F04E-FF9A-C814-448C-933E2B3C1BA7}"/>
              </a:ext>
            </a:extLst>
          </p:cNvPr>
          <p:cNvSpPr>
            <a:spLocks noGrp="1"/>
          </p:cNvSpPr>
          <p:nvPr>
            <p:ph idx="10"/>
          </p:nvPr>
        </p:nvSpPr>
        <p:spPr>
          <a:xfrm>
            <a:off x="469488" y="399088"/>
            <a:ext cx="11317504" cy="1550168"/>
          </a:xfrm>
        </p:spPr>
        <p:txBody>
          <a:bodyPr/>
          <a:lstStyle/>
          <a:p>
            <a:r>
              <a:rPr lang="en-CA" dirty="0"/>
              <a:t>Session Five:</a:t>
            </a:r>
          </a:p>
          <a:p>
            <a:r>
              <a:rPr lang="en-CA" dirty="0"/>
              <a:t>Identity and Privilege</a:t>
            </a:r>
            <a:endParaRPr lang="en-US" dirty="0"/>
          </a:p>
        </p:txBody>
      </p:sp>
      <p:pic>
        <p:nvPicPr>
          <p:cNvPr id="5" name="Picture 4" descr="A person climbing a ladder to a person&#10;&#10;AI-generated content may be incorrect.">
            <a:extLst>
              <a:ext uri="{FF2B5EF4-FFF2-40B4-BE49-F238E27FC236}">
                <a16:creationId xmlns:a16="http://schemas.microsoft.com/office/drawing/2014/main" id="{CCC3CB4F-7E66-210E-E33A-F13506B7C13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25614" y="1984125"/>
            <a:ext cx="3584759" cy="4873875"/>
          </a:xfrm>
          <a:prstGeom prst="rect">
            <a:avLst/>
          </a:prstGeom>
        </p:spPr>
      </p:pic>
    </p:spTree>
    <p:extLst>
      <p:ext uri="{BB962C8B-B14F-4D97-AF65-F5344CB8AC3E}">
        <p14:creationId xmlns:p14="http://schemas.microsoft.com/office/powerpoint/2010/main" val="2948054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08BAF59E-C628-E63B-18A7-CC5AD140C82F}"/>
              </a:ext>
            </a:extLst>
          </p:cNvPr>
          <p:cNvGraphicFramePr/>
          <p:nvPr>
            <p:extLst>
              <p:ext uri="{D42A27DB-BD31-4B8C-83A1-F6EECF244321}">
                <p14:modId xmlns:p14="http://schemas.microsoft.com/office/powerpoint/2010/main" val="394523175"/>
              </p:ext>
            </p:extLst>
          </p:nvPr>
        </p:nvGraphicFramePr>
        <p:xfrm>
          <a:off x="2032000" y="3090930"/>
          <a:ext cx="8128000" cy="42966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B3955D4C-10E6-7146-8FA5-CCE601C999A4}"/>
              </a:ext>
            </a:extLst>
          </p:cNvPr>
          <p:cNvSpPr>
            <a:spLocks noGrp="1"/>
          </p:cNvSpPr>
          <p:nvPr>
            <p:ph type="title"/>
          </p:nvPr>
        </p:nvSpPr>
        <p:spPr/>
        <p:txBody>
          <a:bodyPr/>
          <a:lstStyle/>
          <a:p>
            <a:r>
              <a:rPr lang="en-CA" dirty="0"/>
              <a:t>Session Five: Identity and Privilege</a:t>
            </a:r>
            <a:endParaRPr lang="en-US" dirty="0"/>
          </a:p>
        </p:txBody>
      </p:sp>
      <p:sp>
        <p:nvSpPr>
          <p:cNvPr id="3" name="Content Placeholder 2">
            <a:extLst>
              <a:ext uri="{FF2B5EF4-FFF2-40B4-BE49-F238E27FC236}">
                <a16:creationId xmlns:a16="http://schemas.microsoft.com/office/drawing/2014/main" id="{7BF3ECA2-A056-0A8A-08F7-540B6C79A98B}"/>
              </a:ext>
            </a:extLst>
          </p:cNvPr>
          <p:cNvSpPr>
            <a:spLocks noGrp="1"/>
          </p:cNvSpPr>
          <p:nvPr>
            <p:ph idx="1"/>
          </p:nvPr>
        </p:nvSpPr>
        <p:spPr>
          <a:xfrm>
            <a:off x="381806" y="2106951"/>
            <a:ext cx="11317504" cy="1588127"/>
          </a:xfrm>
        </p:spPr>
        <p:txBody>
          <a:bodyPr/>
          <a:lstStyle/>
          <a:p>
            <a:pPr marL="0" indent="0">
              <a:buNone/>
            </a:pPr>
            <a:r>
              <a:rPr lang="en-US" dirty="0"/>
              <a:t>Revisit your discussions from the In Someone Else’s Shoes and Heads Down, Hands Up activities to answer the following questions: </a:t>
            </a:r>
          </a:p>
        </p:txBody>
      </p:sp>
      <p:sp>
        <p:nvSpPr>
          <p:cNvPr id="4" name="Content Placeholder 3">
            <a:extLst>
              <a:ext uri="{FF2B5EF4-FFF2-40B4-BE49-F238E27FC236}">
                <a16:creationId xmlns:a16="http://schemas.microsoft.com/office/drawing/2014/main" id="{A4EA6B4B-45B5-FB68-1E6E-DD078D6ECDA2}"/>
              </a:ext>
            </a:extLst>
          </p:cNvPr>
          <p:cNvSpPr>
            <a:spLocks noGrp="1"/>
          </p:cNvSpPr>
          <p:nvPr>
            <p:ph sz="quarter" idx="10"/>
          </p:nvPr>
        </p:nvSpPr>
        <p:spPr/>
        <p:txBody>
          <a:bodyPr/>
          <a:lstStyle/>
          <a:p>
            <a:r>
              <a:rPr lang="en-CA" dirty="0"/>
              <a:t>Thinking of the Experiences of Others</a:t>
            </a:r>
            <a:endParaRPr lang="en-US" dirty="0"/>
          </a:p>
        </p:txBody>
      </p:sp>
    </p:spTree>
    <p:extLst>
      <p:ext uri="{BB962C8B-B14F-4D97-AF65-F5344CB8AC3E}">
        <p14:creationId xmlns:p14="http://schemas.microsoft.com/office/powerpoint/2010/main" val="403287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A1FB8-D838-D522-6FDE-81B0DA2C94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0D180B-AC2E-AE3A-9DEC-6FBA54951554}"/>
              </a:ext>
            </a:extLst>
          </p:cNvPr>
          <p:cNvSpPr>
            <a:spLocks noGrp="1"/>
          </p:cNvSpPr>
          <p:nvPr>
            <p:ph type="title"/>
          </p:nvPr>
        </p:nvSpPr>
        <p:spPr/>
        <p:txBody>
          <a:bodyPr/>
          <a:lstStyle/>
          <a:p>
            <a:r>
              <a:rPr lang="en-CA" dirty="0"/>
              <a:t>Session Five: Identity and Privilege</a:t>
            </a:r>
            <a:endParaRPr lang="en-US" dirty="0"/>
          </a:p>
        </p:txBody>
      </p:sp>
      <p:graphicFrame>
        <p:nvGraphicFramePr>
          <p:cNvPr id="6" name="Content Placeholder 2">
            <a:extLst>
              <a:ext uri="{FF2B5EF4-FFF2-40B4-BE49-F238E27FC236}">
                <a16:creationId xmlns:a16="http://schemas.microsoft.com/office/drawing/2014/main" id="{C0B8E6C5-2840-7565-4F36-2A08C84B8904}"/>
              </a:ext>
            </a:extLst>
          </p:cNvPr>
          <p:cNvGraphicFramePr>
            <a:graphicFrameLocks noGrp="1"/>
          </p:cNvGraphicFramePr>
          <p:nvPr>
            <p:ph idx="1"/>
            <p:extLst>
              <p:ext uri="{D42A27DB-BD31-4B8C-83A1-F6EECF244321}">
                <p14:modId xmlns:p14="http://schemas.microsoft.com/office/powerpoint/2010/main" val="2741000935"/>
              </p:ext>
            </p:extLst>
          </p:nvPr>
        </p:nvGraphicFramePr>
        <p:xfrm>
          <a:off x="437248" y="1944396"/>
          <a:ext cx="11317504" cy="40865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a:extLst>
              <a:ext uri="{FF2B5EF4-FFF2-40B4-BE49-F238E27FC236}">
                <a16:creationId xmlns:a16="http://schemas.microsoft.com/office/drawing/2014/main" id="{9E4C6F76-1559-B44D-9190-3C9C95972FBE}"/>
              </a:ext>
            </a:extLst>
          </p:cNvPr>
          <p:cNvSpPr>
            <a:spLocks noGrp="1"/>
          </p:cNvSpPr>
          <p:nvPr>
            <p:ph sz="quarter" idx="10"/>
          </p:nvPr>
        </p:nvSpPr>
        <p:spPr/>
        <p:txBody>
          <a:bodyPr/>
          <a:lstStyle/>
          <a:p>
            <a:r>
              <a:rPr lang="en-CA" dirty="0"/>
              <a:t>Privileged Identities</a:t>
            </a:r>
            <a:endParaRPr lang="en-US" dirty="0"/>
          </a:p>
        </p:txBody>
      </p:sp>
    </p:spTree>
    <p:extLst>
      <p:ext uri="{BB962C8B-B14F-4D97-AF65-F5344CB8AC3E}">
        <p14:creationId xmlns:p14="http://schemas.microsoft.com/office/powerpoint/2010/main" val="7766628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84D39-D97F-E2EC-3AFE-F1EDD75683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238069-CE62-9625-3949-3DF0ECE73217}"/>
              </a:ext>
            </a:extLst>
          </p:cNvPr>
          <p:cNvSpPr>
            <a:spLocks noGrp="1"/>
          </p:cNvSpPr>
          <p:nvPr>
            <p:ph type="title"/>
          </p:nvPr>
        </p:nvSpPr>
        <p:spPr/>
        <p:txBody>
          <a:bodyPr/>
          <a:lstStyle/>
          <a:p>
            <a:r>
              <a:rPr lang="en-CA" dirty="0"/>
              <a:t>Session Five: Identity and Privilege</a:t>
            </a:r>
            <a:endParaRPr lang="en-US" dirty="0"/>
          </a:p>
        </p:txBody>
      </p:sp>
      <p:sp>
        <p:nvSpPr>
          <p:cNvPr id="4" name="Content Placeholder 3">
            <a:extLst>
              <a:ext uri="{FF2B5EF4-FFF2-40B4-BE49-F238E27FC236}">
                <a16:creationId xmlns:a16="http://schemas.microsoft.com/office/drawing/2014/main" id="{5F7BD97B-A50C-5B38-257B-E9AD5FC1D838}"/>
              </a:ext>
            </a:extLst>
          </p:cNvPr>
          <p:cNvSpPr>
            <a:spLocks noGrp="1"/>
          </p:cNvSpPr>
          <p:nvPr>
            <p:ph sz="quarter" idx="10"/>
          </p:nvPr>
        </p:nvSpPr>
        <p:spPr/>
        <p:txBody>
          <a:bodyPr/>
          <a:lstStyle/>
          <a:p>
            <a:r>
              <a:rPr lang="en-CA" dirty="0"/>
              <a:t>Privileged Identities</a:t>
            </a:r>
            <a:endParaRPr lang="en-US" dirty="0"/>
          </a:p>
        </p:txBody>
      </p:sp>
      <p:graphicFrame>
        <p:nvGraphicFramePr>
          <p:cNvPr id="7" name="Content Placeholder 4">
            <a:extLst>
              <a:ext uri="{FF2B5EF4-FFF2-40B4-BE49-F238E27FC236}">
                <a16:creationId xmlns:a16="http://schemas.microsoft.com/office/drawing/2014/main" id="{3CD827DA-6DF2-DB7A-AC73-F3D7B3123576}"/>
              </a:ext>
            </a:extLst>
          </p:cNvPr>
          <p:cNvGraphicFramePr>
            <a:graphicFrameLocks noGrp="1"/>
          </p:cNvGraphicFramePr>
          <p:nvPr>
            <p:ph idx="1"/>
            <p:extLst>
              <p:ext uri="{D42A27DB-BD31-4B8C-83A1-F6EECF244321}">
                <p14:modId xmlns:p14="http://schemas.microsoft.com/office/powerpoint/2010/main" val="1793538746"/>
              </p:ext>
            </p:extLst>
          </p:nvPr>
        </p:nvGraphicFramePr>
        <p:xfrm>
          <a:off x="381806" y="1944397"/>
          <a:ext cx="11317504" cy="45465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913259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BBAFC-A2AB-F195-4A21-80A313AC5E46}"/>
            </a:ext>
          </a:extLst>
        </p:cNvPr>
        <p:cNvGrpSpPr/>
        <p:nvPr/>
      </p:nvGrpSpPr>
      <p:grpSpPr>
        <a:xfrm>
          <a:off x="0" y="0"/>
          <a:ext cx="0" cy="0"/>
          <a:chOff x="0" y="0"/>
          <a:chExt cx="0" cy="0"/>
        </a:xfrm>
      </p:grpSpPr>
      <p:graphicFrame>
        <p:nvGraphicFramePr>
          <p:cNvPr id="8" name="Content Placeholder 4">
            <a:extLst>
              <a:ext uri="{FF2B5EF4-FFF2-40B4-BE49-F238E27FC236}">
                <a16:creationId xmlns:a16="http://schemas.microsoft.com/office/drawing/2014/main" id="{DA715BD3-B904-01A5-5572-77AB0E7F57E6}"/>
              </a:ext>
            </a:extLst>
          </p:cNvPr>
          <p:cNvGraphicFramePr>
            <a:graphicFrameLocks noGrp="1"/>
          </p:cNvGraphicFramePr>
          <p:nvPr>
            <p:ph idx="1"/>
            <p:extLst>
              <p:ext uri="{D42A27DB-BD31-4B8C-83A1-F6EECF244321}">
                <p14:modId xmlns:p14="http://schemas.microsoft.com/office/powerpoint/2010/main" val="1319918193"/>
              </p:ext>
            </p:extLst>
          </p:nvPr>
        </p:nvGraphicFramePr>
        <p:xfrm>
          <a:off x="350148" y="1347978"/>
          <a:ext cx="11317504" cy="52862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231F82D9-81F8-087E-6F73-3E9B02B67D45}"/>
              </a:ext>
            </a:extLst>
          </p:cNvPr>
          <p:cNvSpPr>
            <a:spLocks noGrp="1"/>
          </p:cNvSpPr>
          <p:nvPr>
            <p:ph type="title"/>
          </p:nvPr>
        </p:nvSpPr>
        <p:spPr/>
        <p:txBody>
          <a:bodyPr/>
          <a:lstStyle/>
          <a:p>
            <a:r>
              <a:rPr lang="en-CA" dirty="0"/>
              <a:t>Session Five: Identity and Privilege</a:t>
            </a:r>
            <a:endParaRPr lang="en-US" dirty="0"/>
          </a:p>
        </p:txBody>
      </p:sp>
      <p:sp>
        <p:nvSpPr>
          <p:cNvPr id="4" name="Content Placeholder 3">
            <a:extLst>
              <a:ext uri="{FF2B5EF4-FFF2-40B4-BE49-F238E27FC236}">
                <a16:creationId xmlns:a16="http://schemas.microsoft.com/office/drawing/2014/main" id="{A4EBB76E-1F09-1DE1-878C-DF31F1076B20}"/>
              </a:ext>
            </a:extLst>
          </p:cNvPr>
          <p:cNvSpPr>
            <a:spLocks noGrp="1"/>
          </p:cNvSpPr>
          <p:nvPr>
            <p:ph sz="quarter" idx="10"/>
          </p:nvPr>
        </p:nvSpPr>
        <p:spPr/>
        <p:txBody>
          <a:bodyPr/>
          <a:lstStyle/>
          <a:p>
            <a:r>
              <a:rPr lang="en-CA" dirty="0"/>
              <a:t>Privileged Identities</a:t>
            </a:r>
            <a:endParaRPr lang="en-US" dirty="0"/>
          </a:p>
        </p:txBody>
      </p:sp>
    </p:spTree>
    <p:extLst>
      <p:ext uri="{BB962C8B-B14F-4D97-AF65-F5344CB8AC3E}">
        <p14:creationId xmlns:p14="http://schemas.microsoft.com/office/powerpoint/2010/main" val="3455301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DA539-F1E3-9005-B6C7-7CAFA0B8C3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657DBB-30F6-22FC-D383-AB36D358EC45}"/>
              </a:ext>
            </a:extLst>
          </p:cNvPr>
          <p:cNvSpPr>
            <a:spLocks noGrp="1"/>
          </p:cNvSpPr>
          <p:nvPr>
            <p:ph type="title"/>
          </p:nvPr>
        </p:nvSpPr>
        <p:spPr/>
        <p:txBody>
          <a:bodyPr/>
          <a:lstStyle/>
          <a:p>
            <a:r>
              <a:rPr lang="en-CA" dirty="0"/>
              <a:t>Session Five: Identity and Privilege</a:t>
            </a:r>
            <a:endParaRPr lang="en-US" dirty="0"/>
          </a:p>
        </p:txBody>
      </p:sp>
      <p:sp>
        <p:nvSpPr>
          <p:cNvPr id="4" name="Content Placeholder 3">
            <a:extLst>
              <a:ext uri="{FF2B5EF4-FFF2-40B4-BE49-F238E27FC236}">
                <a16:creationId xmlns:a16="http://schemas.microsoft.com/office/drawing/2014/main" id="{8E2DF193-5A5A-F9C0-9C6A-47C5A5BE3ECA}"/>
              </a:ext>
            </a:extLst>
          </p:cNvPr>
          <p:cNvSpPr>
            <a:spLocks noGrp="1"/>
          </p:cNvSpPr>
          <p:nvPr>
            <p:ph sz="quarter" idx="10"/>
          </p:nvPr>
        </p:nvSpPr>
        <p:spPr/>
        <p:txBody>
          <a:bodyPr/>
          <a:lstStyle/>
          <a:p>
            <a:r>
              <a:rPr lang="en-CA" dirty="0"/>
              <a:t>All Lives Matter</a:t>
            </a:r>
            <a:endParaRPr lang="en-US" dirty="0"/>
          </a:p>
        </p:txBody>
      </p:sp>
      <p:graphicFrame>
        <p:nvGraphicFramePr>
          <p:cNvPr id="7" name="Content Placeholder 4">
            <a:extLst>
              <a:ext uri="{FF2B5EF4-FFF2-40B4-BE49-F238E27FC236}">
                <a16:creationId xmlns:a16="http://schemas.microsoft.com/office/drawing/2014/main" id="{000E2353-90F6-6518-62C3-0A86BDF24410}"/>
              </a:ext>
            </a:extLst>
          </p:cNvPr>
          <p:cNvGraphicFramePr>
            <a:graphicFrameLocks noGrp="1"/>
          </p:cNvGraphicFramePr>
          <p:nvPr>
            <p:ph idx="1"/>
            <p:extLst>
              <p:ext uri="{D42A27DB-BD31-4B8C-83A1-F6EECF244321}">
                <p14:modId xmlns:p14="http://schemas.microsoft.com/office/powerpoint/2010/main" val="3509078101"/>
              </p:ext>
            </p:extLst>
          </p:nvPr>
        </p:nvGraphicFramePr>
        <p:xfrm>
          <a:off x="381806" y="2106951"/>
          <a:ext cx="11317504" cy="45272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854787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E80B2-9624-3103-87ED-E4EAF750E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045979-F20D-6C24-0264-EE3E307F6D6F}"/>
              </a:ext>
            </a:extLst>
          </p:cNvPr>
          <p:cNvSpPr>
            <a:spLocks noGrp="1"/>
          </p:cNvSpPr>
          <p:nvPr>
            <p:ph type="title"/>
          </p:nvPr>
        </p:nvSpPr>
        <p:spPr/>
        <p:txBody>
          <a:bodyPr/>
          <a:lstStyle/>
          <a:p>
            <a:r>
              <a:rPr lang="en-CA" dirty="0"/>
              <a:t>Session Five: Identity and Privilege</a:t>
            </a:r>
            <a:endParaRPr lang="en-US" dirty="0"/>
          </a:p>
        </p:txBody>
      </p:sp>
      <p:sp>
        <p:nvSpPr>
          <p:cNvPr id="4" name="Content Placeholder 3">
            <a:extLst>
              <a:ext uri="{FF2B5EF4-FFF2-40B4-BE49-F238E27FC236}">
                <a16:creationId xmlns:a16="http://schemas.microsoft.com/office/drawing/2014/main" id="{0F81513A-2FD5-7348-6537-C8E7A76DB738}"/>
              </a:ext>
            </a:extLst>
          </p:cNvPr>
          <p:cNvSpPr>
            <a:spLocks noGrp="1"/>
          </p:cNvSpPr>
          <p:nvPr>
            <p:ph sz="quarter" idx="10"/>
          </p:nvPr>
        </p:nvSpPr>
        <p:spPr/>
        <p:txBody>
          <a:bodyPr/>
          <a:lstStyle/>
          <a:p>
            <a:r>
              <a:rPr lang="en-CA" dirty="0"/>
              <a:t>All Lives Matter</a:t>
            </a:r>
            <a:endParaRPr lang="en-US" dirty="0"/>
          </a:p>
        </p:txBody>
      </p:sp>
      <p:graphicFrame>
        <p:nvGraphicFramePr>
          <p:cNvPr id="8" name="Content Placeholder 4">
            <a:extLst>
              <a:ext uri="{FF2B5EF4-FFF2-40B4-BE49-F238E27FC236}">
                <a16:creationId xmlns:a16="http://schemas.microsoft.com/office/drawing/2014/main" id="{828A2203-3325-B918-3098-4EF6E6FFA8EE}"/>
              </a:ext>
            </a:extLst>
          </p:cNvPr>
          <p:cNvGraphicFramePr>
            <a:graphicFrameLocks noGrp="1"/>
          </p:cNvGraphicFramePr>
          <p:nvPr>
            <p:ph idx="1"/>
          </p:nvPr>
        </p:nvGraphicFramePr>
        <p:xfrm>
          <a:off x="381806" y="2106951"/>
          <a:ext cx="11317504" cy="3468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78181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EC60203-03CB-6012-0D3B-499676B72CFF}"/>
              </a:ext>
            </a:extLst>
          </p:cNvPr>
          <p:cNvSpPr>
            <a:spLocks noGrp="1"/>
          </p:cNvSpPr>
          <p:nvPr>
            <p:ph idx="1"/>
          </p:nvPr>
        </p:nvSpPr>
        <p:spPr>
          <a:xfrm>
            <a:off x="469488" y="2357471"/>
            <a:ext cx="5626512" cy="4081117"/>
          </a:xfrm>
        </p:spPr>
        <p:txBody>
          <a:bodyPr/>
          <a:lstStyle/>
          <a:p>
            <a:r>
              <a:rPr lang="en-US" dirty="0"/>
              <a:t>This course will equip you with the foundational knowledge of intersectionality for both work and personal spaces, as well as the skills to cultivate a respectful and inclusive workplace for all.</a:t>
            </a:r>
          </a:p>
        </p:txBody>
      </p:sp>
      <p:sp>
        <p:nvSpPr>
          <p:cNvPr id="3" name="Content Placeholder 2">
            <a:extLst>
              <a:ext uri="{FF2B5EF4-FFF2-40B4-BE49-F238E27FC236}">
                <a16:creationId xmlns:a16="http://schemas.microsoft.com/office/drawing/2014/main" id="{19B6B203-37E4-9E03-4F81-B1DFF464B8D5}"/>
              </a:ext>
            </a:extLst>
          </p:cNvPr>
          <p:cNvSpPr>
            <a:spLocks noGrp="1"/>
          </p:cNvSpPr>
          <p:nvPr>
            <p:ph idx="10"/>
          </p:nvPr>
        </p:nvSpPr>
        <p:spPr>
          <a:xfrm>
            <a:off x="469488" y="399088"/>
            <a:ext cx="11317504" cy="1550168"/>
          </a:xfrm>
        </p:spPr>
        <p:txBody>
          <a:bodyPr/>
          <a:lstStyle/>
          <a:p>
            <a:r>
              <a:rPr lang="en-CA" dirty="0"/>
              <a:t>Session One:</a:t>
            </a:r>
          </a:p>
          <a:p>
            <a:r>
              <a:rPr lang="en-CA" dirty="0"/>
              <a:t>Course Overview</a:t>
            </a:r>
            <a:endParaRPr lang="en-US" dirty="0"/>
          </a:p>
        </p:txBody>
      </p:sp>
      <p:pic>
        <p:nvPicPr>
          <p:cNvPr id="5" name="Picture 4" descr="A person pointing at a board&#10;&#10;AI-generated content may be incorrect.">
            <a:extLst>
              <a:ext uri="{FF2B5EF4-FFF2-40B4-BE49-F238E27FC236}">
                <a16:creationId xmlns:a16="http://schemas.microsoft.com/office/drawing/2014/main" id="{5DD3A33E-E564-A587-BE8E-78B16327F0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0409" y="2357471"/>
            <a:ext cx="4603752" cy="4500529"/>
          </a:xfrm>
          <a:prstGeom prst="rect">
            <a:avLst/>
          </a:prstGeom>
        </p:spPr>
      </p:pic>
    </p:spTree>
    <p:extLst>
      <p:ext uri="{BB962C8B-B14F-4D97-AF65-F5344CB8AC3E}">
        <p14:creationId xmlns:p14="http://schemas.microsoft.com/office/powerpoint/2010/main" val="7620447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2546D-9EC3-EF43-7141-3D589A6365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2E72B3-F6D5-3F48-2E2C-6881780B3D6A}"/>
              </a:ext>
            </a:extLst>
          </p:cNvPr>
          <p:cNvSpPr>
            <a:spLocks noGrp="1"/>
          </p:cNvSpPr>
          <p:nvPr>
            <p:ph type="title"/>
          </p:nvPr>
        </p:nvSpPr>
        <p:spPr/>
        <p:txBody>
          <a:bodyPr/>
          <a:lstStyle/>
          <a:p>
            <a:r>
              <a:rPr lang="en-CA" dirty="0"/>
              <a:t>Session Five: Identity and Privilege</a:t>
            </a:r>
            <a:endParaRPr lang="en-US" dirty="0"/>
          </a:p>
        </p:txBody>
      </p:sp>
      <p:sp>
        <p:nvSpPr>
          <p:cNvPr id="4" name="Content Placeholder 3">
            <a:extLst>
              <a:ext uri="{FF2B5EF4-FFF2-40B4-BE49-F238E27FC236}">
                <a16:creationId xmlns:a16="http://schemas.microsoft.com/office/drawing/2014/main" id="{9E39374D-33FF-3B18-FA58-4B2C1FFAB9E6}"/>
              </a:ext>
            </a:extLst>
          </p:cNvPr>
          <p:cNvSpPr>
            <a:spLocks noGrp="1"/>
          </p:cNvSpPr>
          <p:nvPr>
            <p:ph sz="quarter" idx="10"/>
          </p:nvPr>
        </p:nvSpPr>
        <p:spPr/>
        <p:txBody>
          <a:bodyPr/>
          <a:lstStyle/>
          <a:p>
            <a:r>
              <a:rPr lang="en-CA" dirty="0"/>
              <a:t>George Yancy and Dear White America</a:t>
            </a:r>
            <a:endParaRPr lang="en-US" dirty="0"/>
          </a:p>
        </p:txBody>
      </p:sp>
      <p:graphicFrame>
        <p:nvGraphicFramePr>
          <p:cNvPr id="7" name="Content Placeholder 4">
            <a:extLst>
              <a:ext uri="{FF2B5EF4-FFF2-40B4-BE49-F238E27FC236}">
                <a16:creationId xmlns:a16="http://schemas.microsoft.com/office/drawing/2014/main" id="{79CFDB70-7122-C7DB-B12D-317914B947D2}"/>
              </a:ext>
            </a:extLst>
          </p:cNvPr>
          <p:cNvGraphicFramePr>
            <a:graphicFrameLocks noGrp="1"/>
          </p:cNvGraphicFramePr>
          <p:nvPr>
            <p:ph idx="1"/>
            <p:extLst>
              <p:ext uri="{D42A27DB-BD31-4B8C-83A1-F6EECF244321}">
                <p14:modId xmlns:p14="http://schemas.microsoft.com/office/powerpoint/2010/main" val="2734399268"/>
              </p:ext>
            </p:extLst>
          </p:nvPr>
        </p:nvGraphicFramePr>
        <p:xfrm>
          <a:off x="350148" y="1944396"/>
          <a:ext cx="11317504" cy="45272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65119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1F0F9-0D1C-D007-CD45-CC57DC360A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825C2E-CCFE-3E3C-186F-BAD2D1007095}"/>
              </a:ext>
            </a:extLst>
          </p:cNvPr>
          <p:cNvSpPr>
            <a:spLocks noGrp="1"/>
          </p:cNvSpPr>
          <p:nvPr>
            <p:ph type="title"/>
          </p:nvPr>
        </p:nvSpPr>
        <p:spPr/>
        <p:txBody>
          <a:bodyPr/>
          <a:lstStyle/>
          <a:p>
            <a:r>
              <a:rPr lang="en-CA" dirty="0"/>
              <a:t>Session Five: Identity and Privilege</a:t>
            </a:r>
            <a:endParaRPr lang="en-US" dirty="0"/>
          </a:p>
        </p:txBody>
      </p:sp>
      <p:sp>
        <p:nvSpPr>
          <p:cNvPr id="4" name="Content Placeholder 3">
            <a:extLst>
              <a:ext uri="{FF2B5EF4-FFF2-40B4-BE49-F238E27FC236}">
                <a16:creationId xmlns:a16="http://schemas.microsoft.com/office/drawing/2014/main" id="{DEC961BD-6EBF-F629-ACE2-303EBA598ED8}"/>
              </a:ext>
            </a:extLst>
          </p:cNvPr>
          <p:cNvSpPr>
            <a:spLocks noGrp="1"/>
          </p:cNvSpPr>
          <p:nvPr>
            <p:ph sz="quarter" idx="10"/>
          </p:nvPr>
        </p:nvSpPr>
        <p:spPr/>
        <p:txBody>
          <a:bodyPr/>
          <a:lstStyle/>
          <a:p>
            <a:r>
              <a:rPr lang="en-CA" dirty="0"/>
              <a:t>George Yancy and Dear White America</a:t>
            </a:r>
            <a:endParaRPr lang="en-US" dirty="0"/>
          </a:p>
        </p:txBody>
      </p:sp>
      <p:graphicFrame>
        <p:nvGraphicFramePr>
          <p:cNvPr id="7" name="Content Placeholder 4">
            <a:extLst>
              <a:ext uri="{FF2B5EF4-FFF2-40B4-BE49-F238E27FC236}">
                <a16:creationId xmlns:a16="http://schemas.microsoft.com/office/drawing/2014/main" id="{C8AA67B5-78FE-5BA3-CD7A-1344C8E0CA57}"/>
              </a:ext>
            </a:extLst>
          </p:cNvPr>
          <p:cNvGraphicFramePr>
            <a:graphicFrameLocks noGrp="1"/>
          </p:cNvGraphicFramePr>
          <p:nvPr>
            <p:ph idx="1"/>
          </p:nvPr>
        </p:nvGraphicFramePr>
        <p:xfrm>
          <a:off x="381806" y="2106951"/>
          <a:ext cx="11317504" cy="2713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9898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2648E-3BC0-CF2E-4A9F-7E7C944A4F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B212E8-176A-8319-1BE2-6A334755B7F1}"/>
              </a:ext>
            </a:extLst>
          </p:cNvPr>
          <p:cNvSpPr>
            <a:spLocks noGrp="1"/>
          </p:cNvSpPr>
          <p:nvPr>
            <p:ph type="title"/>
          </p:nvPr>
        </p:nvSpPr>
        <p:spPr/>
        <p:txBody>
          <a:bodyPr/>
          <a:lstStyle/>
          <a:p>
            <a:r>
              <a:rPr lang="en-CA" dirty="0"/>
              <a:t>Session Five: Identity and Privilege</a:t>
            </a:r>
            <a:endParaRPr lang="en-US" dirty="0"/>
          </a:p>
        </p:txBody>
      </p:sp>
      <p:sp>
        <p:nvSpPr>
          <p:cNvPr id="4" name="Content Placeholder 3">
            <a:extLst>
              <a:ext uri="{FF2B5EF4-FFF2-40B4-BE49-F238E27FC236}">
                <a16:creationId xmlns:a16="http://schemas.microsoft.com/office/drawing/2014/main" id="{78C51B29-3CC0-47BC-7500-CA94D015F91E}"/>
              </a:ext>
            </a:extLst>
          </p:cNvPr>
          <p:cNvSpPr>
            <a:spLocks noGrp="1"/>
          </p:cNvSpPr>
          <p:nvPr>
            <p:ph sz="quarter" idx="10"/>
          </p:nvPr>
        </p:nvSpPr>
        <p:spPr/>
        <p:txBody>
          <a:bodyPr/>
          <a:lstStyle/>
          <a:p>
            <a:r>
              <a:rPr lang="en-CA" dirty="0"/>
              <a:t>George Yancy and Dear White America</a:t>
            </a:r>
            <a:endParaRPr lang="en-US" dirty="0"/>
          </a:p>
        </p:txBody>
      </p:sp>
      <p:graphicFrame>
        <p:nvGraphicFramePr>
          <p:cNvPr id="7" name="Content Placeholder 4">
            <a:extLst>
              <a:ext uri="{FF2B5EF4-FFF2-40B4-BE49-F238E27FC236}">
                <a16:creationId xmlns:a16="http://schemas.microsoft.com/office/drawing/2014/main" id="{42A29A36-F194-49C8-36B6-9779E9145766}"/>
              </a:ext>
            </a:extLst>
          </p:cNvPr>
          <p:cNvGraphicFramePr>
            <a:graphicFrameLocks noGrp="1"/>
          </p:cNvGraphicFramePr>
          <p:nvPr>
            <p:ph idx="1"/>
            <p:extLst>
              <p:ext uri="{D42A27DB-BD31-4B8C-83A1-F6EECF244321}">
                <p14:modId xmlns:p14="http://schemas.microsoft.com/office/powerpoint/2010/main" val="3353176521"/>
              </p:ext>
            </p:extLst>
          </p:nvPr>
        </p:nvGraphicFramePr>
        <p:xfrm>
          <a:off x="381806" y="1944397"/>
          <a:ext cx="11317504" cy="46898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750317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D78A4-E5E4-F72F-CA69-B176ECE8AE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68BAC7-6E53-C583-EBAA-5ADCD5C2602E}"/>
              </a:ext>
            </a:extLst>
          </p:cNvPr>
          <p:cNvSpPr>
            <a:spLocks noGrp="1"/>
          </p:cNvSpPr>
          <p:nvPr>
            <p:ph type="title"/>
          </p:nvPr>
        </p:nvSpPr>
        <p:spPr/>
        <p:txBody>
          <a:bodyPr/>
          <a:lstStyle/>
          <a:p>
            <a:r>
              <a:rPr lang="en-CA" dirty="0"/>
              <a:t>Session Five: Identity and Privilege</a:t>
            </a:r>
            <a:endParaRPr lang="en-US" dirty="0"/>
          </a:p>
        </p:txBody>
      </p:sp>
      <p:sp>
        <p:nvSpPr>
          <p:cNvPr id="4" name="Content Placeholder 3">
            <a:extLst>
              <a:ext uri="{FF2B5EF4-FFF2-40B4-BE49-F238E27FC236}">
                <a16:creationId xmlns:a16="http://schemas.microsoft.com/office/drawing/2014/main" id="{6704A93A-AE87-F34E-611F-368C4E6B17CA}"/>
              </a:ext>
            </a:extLst>
          </p:cNvPr>
          <p:cNvSpPr>
            <a:spLocks noGrp="1"/>
          </p:cNvSpPr>
          <p:nvPr>
            <p:ph sz="quarter" idx="10"/>
          </p:nvPr>
        </p:nvSpPr>
        <p:spPr/>
        <p:txBody>
          <a:bodyPr/>
          <a:lstStyle/>
          <a:p>
            <a:r>
              <a:rPr lang="en-CA" dirty="0"/>
              <a:t>Leveraging Privilege for Progress</a:t>
            </a:r>
            <a:endParaRPr lang="en-US" dirty="0"/>
          </a:p>
        </p:txBody>
      </p:sp>
      <p:graphicFrame>
        <p:nvGraphicFramePr>
          <p:cNvPr id="8" name="Content Placeholder 4">
            <a:extLst>
              <a:ext uri="{FF2B5EF4-FFF2-40B4-BE49-F238E27FC236}">
                <a16:creationId xmlns:a16="http://schemas.microsoft.com/office/drawing/2014/main" id="{E1D2D621-9D24-5ED7-767A-93333366943B}"/>
              </a:ext>
            </a:extLst>
          </p:cNvPr>
          <p:cNvGraphicFramePr>
            <a:graphicFrameLocks noGrp="1"/>
          </p:cNvGraphicFramePr>
          <p:nvPr>
            <p:ph idx="1"/>
            <p:extLst>
              <p:ext uri="{D42A27DB-BD31-4B8C-83A1-F6EECF244321}">
                <p14:modId xmlns:p14="http://schemas.microsoft.com/office/powerpoint/2010/main" val="3845217181"/>
              </p:ext>
            </p:extLst>
          </p:nvPr>
        </p:nvGraphicFramePr>
        <p:xfrm>
          <a:off x="381806" y="2106951"/>
          <a:ext cx="11317504" cy="4221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495294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28521-4DD8-2253-9541-CD803DE09D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A62749-6033-AB59-B794-3702EB1D6D98}"/>
              </a:ext>
            </a:extLst>
          </p:cNvPr>
          <p:cNvSpPr>
            <a:spLocks noGrp="1"/>
          </p:cNvSpPr>
          <p:nvPr>
            <p:ph type="title"/>
          </p:nvPr>
        </p:nvSpPr>
        <p:spPr/>
        <p:txBody>
          <a:bodyPr/>
          <a:lstStyle/>
          <a:p>
            <a:r>
              <a:rPr lang="en-CA" dirty="0"/>
              <a:t>Session Five: Identity and Privilege</a:t>
            </a:r>
            <a:endParaRPr lang="en-US" dirty="0"/>
          </a:p>
        </p:txBody>
      </p:sp>
      <p:sp>
        <p:nvSpPr>
          <p:cNvPr id="4" name="Content Placeholder 3">
            <a:extLst>
              <a:ext uri="{FF2B5EF4-FFF2-40B4-BE49-F238E27FC236}">
                <a16:creationId xmlns:a16="http://schemas.microsoft.com/office/drawing/2014/main" id="{834CE7E2-07D8-0E43-7841-830F77BEE3D5}"/>
              </a:ext>
            </a:extLst>
          </p:cNvPr>
          <p:cNvSpPr>
            <a:spLocks noGrp="1"/>
          </p:cNvSpPr>
          <p:nvPr>
            <p:ph sz="quarter" idx="10"/>
          </p:nvPr>
        </p:nvSpPr>
        <p:spPr/>
        <p:txBody>
          <a:bodyPr/>
          <a:lstStyle/>
          <a:p>
            <a:r>
              <a:rPr lang="en-CA" dirty="0"/>
              <a:t>Leveraging Privilege for Progress</a:t>
            </a:r>
            <a:endParaRPr lang="en-US" dirty="0"/>
          </a:p>
        </p:txBody>
      </p:sp>
      <p:graphicFrame>
        <p:nvGraphicFramePr>
          <p:cNvPr id="7" name="Content Placeholder 4">
            <a:extLst>
              <a:ext uri="{FF2B5EF4-FFF2-40B4-BE49-F238E27FC236}">
                <a16:creationId xmlns:a16="http://schemas.microsoft.com/office/drawing/2014/main" id="{3B8C9615-CF2E-A579-CF37-065A45545469}"/>
              </a:ext>
            </a:extLst>
          </p:cNvPr>
          <p:cNvGraphicFramePr>
            <a:graphicFrameLocks noGrp="1"/>
          </p:cNvGraphicFramePr>
          <p:nvPr>
            <p:ph idx="1"/>
            <p:extLst>
              <p:ext uri="{D42A27DB-BD31-4B8C-83A1-F6EECF244321}">
                <p14:modId xmlns:p14="http://schemas.microsoft.com/office/powerpoint/2010/main" val="3417611173"/>
              </p:ext>
            </p:extLst>
          </p:nvPr>
        </p:nvGraphicFramePr>
        <p:xfrm>
          <a:off x="381806" y="2106951"/>
          <a:ext cx="11317504" cy="1844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851906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FAEFE37-9D55-2C43-CF76-CEC4550394A8}"/>
              </a:ext>
            </a:extLst>
          </p:cNvPr>
          <p:cNvSpPr>
            <a:spLocks noGrp="1"/>
          </p:cNvSpPr>
          <p:nvPr>
            <p:ph idx="1"/>
          </p:nvPr>
        </p:nvSpPr>
        <p:spPr>
          <a:xfrm>
            <a:off x="469488" y="2357472"/>
            <a:ext cx="6871470" cy="4236512"/>
          </a:xfrm>
        </p:spPr>
        <p:txBody>
          <a:bodyPr/>
          <a:lstStyle/>
          <a:p>
            <a:r>
              <a:rPr lang="en-US" dirty="0"/>
              <a:t>In this session, you will build on the knowledge you gathered from earlier sessions and begin translating it into actionable strategies. You will start developing practical approaches for everyday interactions in your personal lives and professional environments. </a:t>
            </a:r>
          </a:p>
        </p:txBody>
      </p:sp>
      <p:sp>
        <p:nvSpPr>
          <p:cNvPr id="3" name="Content Placeholder 2">
            <a:extLst>
              <a:ext uri="{FF2B5EF4-FFF2-40B4-BE49-F238E27FC236}">
                <a16:creationId xmlns:a16="http://schemas.microsoft.com/office/drawing/2014/main" id="{59CCA1E1-3281-C67A-2B14-FDCF69D03145}"/>
              </a:ext>
            </a:extLst>
          </p:cNvPr>
          <p:cNvSpPr>
            <a:spLocks noGrp="1"/>
          </p:cNvSpPr>
          <p:nvPr>
            <p:ph idx="10"/>
          </p:nvPr>
        </p:nvSpPr>
        <p:spPr>
          <a:xfrm>
            <a:off x="469488" y="399088"/>
            <a:ext cx="11317504" cy="1550168"/>
          </a:xfrm>
        </p:spPr>
        <p:txBody>
          <a:bodyPr/>
          <a:lstStyle/>
          <a:p>
            <a:r>
              <a:rPr lang="en-CA" dirty="0"/>
              <a:t>Session Six:</a:t>
            </a:r>
          </a:p>
          <a:p>
            <a:r>
              <a:rPr lang="en-CA" dirty="0"/>
              <a:t>Intersectional Practices</a:t>
            </a:r>
            <a:endParaRPr lang="en-US" dirty="0"/>
          </a:p>
        </p:txBody>
      </p:sp>
      <p:pic>
        <p:nvPicPr>
          <p:cNvPr id="5" name="Picture 4" descr="A person and person giving each other a high five&#10;&#10;AI-generated content may be incorrect.">
            <a:extLst>
              <a:ext uri="{FF2B5EF4-FFF2-40B4-BE49-F238E27FC236}">
                <a16:creationId xmlns:a16="http://schemas.microsoft.com/office/drawing/2014/main" id="{CCFFC523-29D7-95A0-31FD-4C96E9D701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8947" y="2260066"/>
            <a:ext cx="3398045" cy="4597934"/>
          </a:xfrm>
          <a:prstGeom prst="rect">
            <a:avLst/>
          </a:prstGeom>
        </p:spPr>
      </p:pic>
    </p:spTree>
    <p:extLst>
      <p:ext uri="{BB962C8B-B14F-4D97-AF65-F5344CB8AC3E}">
        <p14:creationId xmlns:p14="http://schemas.microsoft.com/office/powerpoint/2010/main" val="35334510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BFB5E-D037-270E-3DA3-6C1FA6ED5B46}"/>
              </a:ext>
            </a:extLst>
          </p:cNvPr>
          <p:cNvSpPr>
            <a:spLocks noGrp="1"/>
          </p:cNvSpPr>
          <p:nvPr>
            <p:ph type="title"/>
          </p:nvPr>
        </p:nvSpPr>
        <p:spPr/>
        <p:txBody>
          <a:bodyPr/>
          <a:lstStyle/>
          <a:p>
            <a:r>
              <a:rPr lang="en-CA" dirty="0"/>
              <a:t>Session Six: Intersectional Practices</a:t>
            </a:r>
            <a:endParaRPr lang="en-US" dirty="0"/>
          </a:p>
        </p:txBody>
      </p:sp>
      <p:graphicFrame>
        <p:nvGraphicFramePr>
          <p:cNvPr id="6" name="Content Placeholder 2">
            <a:extLst>
              <a:ext uri="{FF2B5EF4-FFF2-40B4-BE49-F238E27FC236}">
                <a16:creationId xmlns:a16="http://schemas.microsoft.com/office/drawing/2014/main" id="{C178E413-C223-5E00-1EB4-FCC94018F418}"/>
              </a:ext>
            </a:extLst>
          </p:cNvPr>
          <p:cNvGraphicFramePr>
            <a:graphicFrameLocks noGrp="1"/>
          </p:cNvGraphicFramePr>
          <p:nvPr>
            <p:ph idx="1"/>
            <p:extLst>
              <p:ext uri="{D42A27DB-BD31-4B8C-83A1-F6EECF244321}">
                <p14:modId xmlns:p14="http://schemas.microsoft.com/office/powerpoint/2010/main" val="3640974533"/>
              </p:ext>
            </p:extLst>
          </p:nvPr>
        </p:nvGraphicFramePr>
        <p:xfrm>
          <a:off x="381806" y="2106951"/>
          <a:ext cx="11317504" cy="3098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a:extLst>
              <a:ext uri="{FF2B5EF4-FFF2-40B4-BE49-F238E27FC236}">
                <a16:creationId xmlns:a16="http://schemas.microsoft.com/office/drawing/2014/main" id="{6612EAF9-283C-2DF3-638B-D8C3BF2193B5}"/>
              </a:ext>
            </a:extLst>
          </p:cNvPr>
          <p:cNvSpPr>
            <a:spLocks noGrp="1"/>
          </p:cNvSpPr>
          <p:nvPr>
            <p:ph sz="quarter" idx="10"/>
          </p:nvPr>
        </p:nvSpPr>
        <p:spPr/>
        <p:txBody>
          <a:bodyPr/>
          <a:lstStyle/>
          <a:p>
            <a:r>
              <a:rPr lang="en-CA" dirty="0"/>
              <a:t>Everyday Practices</a:t>
            </a:r>
            <a:endParaRPr lang="en-US" dirty="0"/>
          </a:p>
        </p:txBody>
      </p:sp>
    </p:spTree>
    <p:extLst>
      <p:ext uri="{BB962C8B-B14F-4D97-AF65-F5344CB8AC3E}">
        <p14:creationId xmlns:p14="http://schemas.microsoft.com/office/powerpoint/2010/main" val="6962375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BF614-7726-3022-89DE-41C5CC4601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ADEE7E-72B0-8C76-8C3C-F8F4AA8FB711}"/>
              </a:ext>
            </a:extLst>
          </p:cNvPr>
          <p:cNvSpPr>
            <a:spLocks noGrp="1"/>
          </p:cNvSpPr>
          <p:nvPr>
            <p:ph type="title"/>
          </p:nvPr>
        </p:nvSpPr>
        <p:spPr/>
        <p:txBody>
          <a:bodyPr/>
          <a:lstStyle/>
          <a:p>
            <a:r>
              <a:rPr lang="en-CA" dirty="0"/>
              <a:t>Session Six: Intersectional Practices</a:t>
            </a:r>
            <a:endParaRPr lang="en-US" dirty="0"/>
          </a:p>
        </p:txBody>
      </p:sp>
      <p:sp>
        <p:nvSpPr>
          <p:cNvPr id="4" name="Content Placeholder 3">
            <a:extLst>
              <a:ext uri="{FF2B5EF4-FFF2-40B4-BE49-F238E27FC236}">
                <a16:creationId xmlns:a16="http://schemas.microsoft.com/office/drawing/2014/main" id="{A51C395E-E417-3C00-8464-13D3C73FDC4C}"/>
              </a:ext>
            </a:extLst>
          </p:cNvPr>
          <p:cNvSpPr>
            <a:spLocks noGrp="1"/>
          </p:cNvSpPr>
          <p:nvPr>
            <p:ph sz="quarter" idx="10"/>
          </p:nvPr>
        </p:nvSpPr>
        <p:spPr/>
        <p:txBody>
          <a:bodyPr/>
          <a:lstStyle/>
          <a:p>
            <a:r>
              <a:rPr lang="en-CA" dirty="0"/>
              <a:t>Everyday Practices</a:t>
            </a:r>
            <a:endParaRPr lang="en-US" dirty="0"/>
          </a:p>
        </p:txBody>
      </p:sp>
      <p:graphicFrame>
        <p:nvGraphicFramePr>
          <p:cNvPr id="7" name="Content Placeholder 6">
            <a:extLst>
              <a:ext uri="{FF2B5EF4-FFF2-40B4-BE49-F238E27FC236}">
                <a16:creationId xmlns:a16="http://schemas.microsoft.com/office/drawing/2014/main" id="{F9D02B10-EAB6-13F6-231B-9BDF25FA2188}"/>
              </a:ext>
            </a:extLst>
          </p:cNvPr>
          <p:cNvGraphicFramePr>
            <a:graphicFrameLocks noGrp="1"/>
          </p:cNvGraphicFramePr>
          <p:nvPr>
            <p:ph idx="1"/>
            <p:extLst>
              <p:ext uri="{D42A27DB-BD31-4B8C-83A1-F6EECF244321}">
                <p14:modId xmlns:p14="http://schemas.microsoft.com/office/powerpoint/2010/main" val="3278447458"/>
              </p:ext>
            </p:extLst>
          </p:nvPr>
        </p:nvGraphicFramePr>
        <p:xfrm>
          <a:off x="382588" y="2106613"/>
          <a:ext cx="11317287" cy="4352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95291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42DE3-1772-AE97-B0A9-2A69A9251C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3C1FBC-7898-8D47-E46C-53D799C3AF41}"/>
              </a:ext>
            </a:extLst>
          </p:cNvPr>
          <p:cNvSpPr>
            <a:spLocks noGrp="1"/>
          </p:cNvSpPr>
          <p:nvPr>
            <p:ph type="title"/>
          </p:nvPr>
        </p:nvSpPr>
        <p:spPr/>
        <p:txBody>
          <a:bodyPr/>
          <a:lstStyle/>
          <a:p>
            <a:r>
              <a:rPr lang="en-CA" dirty="0"/>
              <a:t>Session Six: Intersectional Practices</a:t>
            </a:r>
            <a:endParaRPr lang="en-US" dirty="0"/>
          </a:p>
        </p:txBody>
      </p:sp>
      <p:sp>
        <p:nvSpPr>
          <p:cNvPr id="4" name="Content Placeholder 3">
            <a:extLst>
              <a:ext uri="{FF2B5EF4-FFF2-40B4-BE49-F238E27FC236}">
                <a16:creationId xmlns:a16="http://schemas.microsoft.com/office/drawing/2014/main" id="{061E2423-5681-1B18-6E8A-19A791227D0D}"/>
              </a:ext>
            </a:extLst>
          </p:cNvPr>
          <p:cNvSpPr>
            <a:spLocks noGrp="1"/>
          </p:cNvSpPr>
          <p:nvPr>
            <p:ph sz="quarter" idx="10"/>
          </p:nvPr>
        </p:nvSpPr>
        <p:spPr/>
        <p:txBody>
          <a:bodyPr/>
          <a:lstStyle/>
          <a:p>
            <a:r>
              <a:rPr lang="en-CA" dirty="0"/>
              <a:t>Professional Practices</a:t>
            </a:r>
            <a:endParaRPr lang="en-US" dirty="0"/>
          </a:p>
        </p:txBody>
      </p:sp>
      <p:graphicFrame>
        <p:nvGraphicFramePr>
          <p:cNvPr id="8" name="Content Placeholder 4">
            <a:extLst>
              <a:ext uri="{FF2B5EF4-FFF2-40B4-BE49-F238E27FC236}">
                <a16:creationId xmlns:a16="http://schemas.microsoft.com/office/drawing/2014/main" id="{EA10017E-3648-5B9F-B80B-8556A76192B5}"/>
              </a:ext>
            </a:extLst>
          </p:cNvPr>
          <p:cNvGraphicFramePr>
            <a:graphicFrameLocks noGrp="1"/>
          </p:cNvGraphicFramePr>
          <p:nvPr>
            <p:ph idx="1"/>
          </p:nvPr>
        </p:nvGraphicFramePr>
        <p:xfrm>
          <a:off x="381806" y="2106951"/>
          <a:ext cx="11317504" cy="3098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467039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388B6-AB2E-E695-6E15-B5752296A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DAB531-7AA3-FA04-C629-078C9DCD32AD}"/>
              </a:ext>
            </a:extLst>
          </p:cNvPr>
          <p:cNvSpPr>
            <a:spLocks noGrp="1"/>
          </p:cNvSpPr>
          <p:nvPr>
            <p:ph type="title"/>
          </p:nvPr>
        </p:nvSpPr>
        <p:spPr/>
        <p:txBody>
          <a:bodyPr/>
          <a:lstStyle/>
          <a:p>
            <a:r>
              <a:rPr lang="en-CA" dirty="0"/>
              <a:t>Session Six: Intersectional Practices</a:t>
            </a:r>
            <a:endParaRPr lang="en-US" dirty="0"/>
          </a:p>
        </p:txBody>
      </p:sp>
      <p:sp>
        <p:nvSpPr>
          <p:cNvPr id="4" name="Content Placeholder 3">
            <a:extLst>
              <a:ext uri="{FF2B5EF4-FFF2-40B4-BE49-F238E27FC236}">
                <a16:creationId xmlns:a16="http://schemas.microsoft.com/office/drawing/2014/main" id="{F398D6F6-142D-FE47-6A56-377221919680}"/>
              </a:ext>
            </a:extLst>
          </p:cNvPr>
          <p:cNvSpPr>
            <a:spLocks noGrp="1"/>
          </p:cNvSpPr>
          <p:nvPr>
            <p:ph sz="quarter" idx="10"/>
          </p:nvPr>
        </p:nvSpPr>
        <p:spPr/>
        <p:txBody>
          <a:bodyPr/>
          <a:lstStyle/>
          <a:p>
            <a:r>
              <a:rPr lang="en-CA" dirty="0"/>
              <a:t>Professional Practices</a:t>
            </a:r>
            <a:endParaRPr lang="en-US" dirty="0"/>
          </a:p>
        </p:txBody>
      </p:sp>
      <p:graphicFrame>
        <p:nvGraphicFramePr>
          <p:cNvPr id="7" name="Content Placeholder 4">
            <a:extLst>
              <a:ext uri="{FF2B5EF4-FFF2-40B4-BE49-F238E27FC236}">
                <a16:creationId xmlns:a16="http://schemas.microsoft.com/office/drawing/2014/main" id="{B8F4B283-2059-2EF9-1EC5-284014E24630}"/>
              </a:ext>
            </a:extLst>
          </p:cNvPr>
          <p:cNvGraphicFramePr>
            <a:graphicFrameLocks noGrp="1"/>
          </p:cNvGraphicFramePr>
          <p:nvPr>
            <p:ph idx="1"/>
            <p:extLst>
              <p:ext uri="{D42A27DB-BD31-4B8C-83A1-F6EECF244321}">
                <p14:modId xmlns:p14="http://schemas.microsoft.com/office/powerpoint/2010/main" val="1302985395"/>
              </p:ext>
            </p:extLst>
          </p:nvPr>
        </p:nvGraphicFramePr>
        <p:xfrm>
          <a:off x="381806" y="1944397"/>
          <a:ext cx="11317504" cy="45980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9846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21C10-24B7-CE7B-C1D9-219C94ACBEE3}"/>
              </a:ext>
            </a:extLst>
          </p:cNvPr>
          <p:cNvSpPr>
            <a:spLocks noGrp="1"/>
          </p:cNvSpPr>
          <p:nvPr>
            <p:ph type="title"/>
          </p:nvPr>
        </p:nvSpPr>
        <p:spPr/>
        <p:txBody>
          <a:bodyPr/>
          <a:lstStyle/>
          <a:p>
            <a:r>
              <a:rPr lang="en-CA" dirty="0"/>
              <a:t>Session One: Course Overview</a:t>
            </a:r>
            <a:endParaRPr lang="en-US" dirty="0"/>
          </a:p>
        </p:txBody>
      </p:sp>
      <p:graphicFrame>
        <p:nvGraphicFramePr>
          <p:cNvPr id="5" name="Content Placeholder 4">
            <a:extLst>
              <a:ext uri="{FF2B5EF4-FFF2-40B4-BE49-F238E27FC236}">
                <a16:creationId xmlns:a16="http://schemas.microsoft.com/office/drawing/2014/main" id="{8367837D-A0B0-ED91-4177-A99259735E67}"/>
              </a:ext>
            </a:extLst>
          </p:cNvPr>
          <p:cNvGraphicFramePr>
            <a:graphicFrameLocks noGrp="1"/>
          </p:cNvGraphicFramePr>
          <p:nvPr>
            <p:ph idx="1"/>
            <p:extLst>
              <p:ext uri="{D42A27DB-BD31-4B8C-83A1-F6EECF244321}">
                <p14:modId xmlns:p14="http://schemas.microsoft.com/office/powerpoint/2010/main" val="2506482964"/>
              </p:ext>
            </p:extLst>
          </p:nvPr>
        </p:nvGraphicFramePr>
        <p:xfrm>
          <a:off x="382588" y="2106613"/>
          <a:ext cx="11317287" cy="4352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a:extLst>
              <a:ext uri="{FF2B5EF4-FFF2-40B4-BE49-F238E27FC236}">
                <a16:creationId xmlns:a16="http://schemas.microsoft.com/office/drawing/2014/main" id="{62DFB050-C694-16B4-466C-4B3201895E6A}"/>
              </a:ext>
            </a:extLst>
          </p:cNvPr>
          <p:cNvSpPr>
            <a:spLocks noGrp="1"/>
          </p:cNvSpPr>
          <p:nvPr>
            <p:ph sz="quarter" idx="10"/>
          </p:nvPr>
        </p:nvSpPr>
        <p:spPr/>
        <p:txBody>
          <a:bodyPr/>
          <a:lstStyle/>
          <a:p>
            <a:r>
              <a:rPr lang="en-CA" dirty="0"/>
              <a:t>Learning Objectives</a:t>
            </a:r>
            <a:endParaRPr lang="en-US" dirty="0"/>
          </a:p>
        </p:txBody>
      </p:sp>
    </p:spTree>
    <p:extLst>
      <p:ext uri="{BB962C8B-B14F-4D97-AF65-F5344CB8AC3E}">
        <p14:creationId xmlns:p14="http://schemas.microsoft.com/office/powerpoint/2010/main" val="5335225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427C08-7052-A517-FCC5-96AE8E1DACDD}"/>
              </a:ext>
            </a:extLst>
          </p:cNvPr>
          <p:cNvSpPr>
            <a:spLocks noGrp="1"/>
          </p:cNvSpPr>
          <p:nvPr>
            <p:ph idx="1"/>
          </p:nvPr>
        </p:nvSpPr>
        <p:spPr>
          <a:xfrm>
            <a:off x="469488" y="2357471"/>
            <a:ext cx="5626512" cy="4081117"/>
          </a:xfrm>
        </p:spPr>
        <p:txBody>
          <a:bodyPr/>
          <a:lstStyle/>
          <a:p>
            <a:r>
              <a:rPr lang="en-US" dirty="0"/>
              <a:t>In this session, you will use the information you have learned in this course to explore how an intersectional approach could be created and sustained in a workplace environment. </a:t>
            </a:r>
          </a:p>
        </p:txBody>
      </p:sp>
      <p:sp>
        <p:nvSpPr>
          <p:cNvPr id="3" name="Content Placeholder 2">
            <a:extLst>
              <a:ext uri="{FF2B5EF4-FFF2-40B4-BE49-F238E27FC236}">
                <a16:creationId xmlns:a16="http://schemas.microsoft.com/office/drawing/2014/main" id="{B32EEEC8-6397-1412-8EEF-A1644927144B}"/>
              </a:ext>
            </a:extLst>
          </p:cNvPr>
          <p:cNvSpPr>
            <a:spLocks noGrp="1"/>
          </p:cNvSpPr>
          <p:nvPr>
            <p:ph idx="10"/>
          </p:nvPr>
        </p:nvSpPr>
        <p:spPr>
          <a:xfrm>
            <a:off x="469488" y="399088"/>
            <a:ext cx="11317504" cy="1550168"/>
          </a:xfrm>
        </p:spPr>
        <p:txBody>
          <a:bodyPr/>
          <a:lstStyle/>
          <a:p>
            <a:r>
              <a:rPr lang="en-CA" dirty="0"/>
              <a:t>Session Seven:</a:t>
            </a:r>
          </a:p>
          <a:p>
            <a:r>
              <a:rPr lang="en-CA" dirty="0"/>
              <a:t>Applying Intersectionality at Work</a:t>
            </a:r>
            <a:endParaRPr lang="en-US" dirty="0"/>
          </a:p>
        </p:txBody>
      </p:sp>
      <p:pic>
        <p:nvPicPr>
          <p:cNvPr id="5" name="Picture 4">
            <a:extLst>
              <a:ext uri="{FF2B5EF4-FFF2-40B4-BE49-F238E27FC236}">
                <a16:creationId xmlns:a16="http://schemas.microsoft.com/office/drawing/2014/main" id="{3DE05F05-EEF7-8FED-D35B-526B869741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13679" y="2409965"/>
            <a:ext cx="5308833" cy="4448036"/>
          </a:xfrm>
          <a:prstGeom prst="rect">
            <a:avLst/>
          </a:prstGeom>
        </p:spPr>
      </p:pic>
    </p:spTree>
    <p:extLst>
      <p:ext uri="{BB962C8B-B14F-4D97-AF65-F5344CB8AC3E}">
        <p14:creationId xmlns:p14="http://schemas.microsoft.com/office/powerpoint/2010/main" val="23126478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68A24-D26C-71FA-D4CD-E91FAA4CDD1A}"/>
              </a:ext>
            </a:extLst>
          </p:cNvPr>
          <p:cNvSpPr>
            <a:spLocks noGrp="1"/>
          </p:cNvSpPr>
          <p:nvPr>
            <p:ph type="title"/>
          </p:nvPr>
        </p:nvSpPr>
        <p:spPr/>
        <p:txBody>
          <a:bodyPr/>
          <a:lstStyle/>
          <a:p>
            <a:r>
              <a:rPr lang="en-CA" dirty="0"/>
              <a:t>Session Seven: Applying Intersectionality at Work</a:t>
            </a:r>
            <a:endParaRPr lang="en-US" dirty="0"/>
          </a:p>
        </p:txBody>
      </p:sp>
      <p:graphicFrame>
        <p:nvGraphicFramePr>
          <p:cNvPr id="6" name="Content Placeholder 2">
            <a:extLst>
              <a:ext uri="{FF2B5EF4-FFF2-40B4-BE49-F238E27FC236}">
                <a16:creationId xmlns:a16="http://schemas.microsoft.com/office/drawing/2014/main" id="{92FDE76A-4097-83F7-1321-E6C841888E6D}"/>
              </a:ext>
            </a:extLst>
          </p:cNvPr>
          <p:cNvGraphicFramePr>
            <a:graphicFrameLocks noGrp="1"/>
          </p:cNvGraphicFramePr>
          <p:nvPr>
            <p:ph idx="1"/>
            <p:extLst>
              <p:ext uri="{D42A27DB-BD31-4B8C-83A1-F6EECF244321}">
                <p14:modId xmlns:p14="http://schemas.microsoft.com/office/powerpoint/2010/main" val="79525090"/>
              </p:ext>
            </p:extLst>
          </p:nvPr>
        </p:nvGraphicFramePr>
        <p:xfrm>
          <a:off x="381806" y="2106951"/>
          <a:ext cx="11317504" cy="45272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a:extLst>
              <a:ext uri="{FF2B5EF4-FFF2-40B4-BE49-F238E27FC236}">
                <a16:creationId xmlns:a16="http://schemas.microsoft.com/office/drawing/2014/main" id="{AE6BC758-0696-9155-6F8D-153EFDC0328F}"/>
              </a:ext>
            </a:extLst>
          </p:cNvPr>
          <p:cNvSpPr>
            <a:spLocks noGrp="1"/>
          </p:cNvSpPr>
          <p:nvPr>
            <p:ph sz="quarter" idx="10"/>
          </p:nvPr>
        </p:nvSpPr>
        <p:spPr/>
        <p:txBody>
          <a:bodyPr/>
          <a:lstStyle/>
          <a:p>
            <a:r>
              <a:rPr lang="en-CA" dirty="0"/>
              <a:t>Workplace Assessment</a:t>
            </a:r>
            <a:endParaRPr lang="en-US" dirty="0"/>
          </a:p>
        </p:txBody>
      </p:sp>
    </p:spTree>
    <p:extLst>
      <p:ext uri="{BB962C8B-B14F-4D97-AF65-F5344CB8AC3E}">
        <p14:creationId xmlns:p14="http://schemas.microsoft.com/office/powerpoint/2010/main" val="781445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415F4-6EFE-9FB5-25EB-961A818C2D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0A9C44-CC35-2222-5656-9DD550858B1B}"/>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6F774D79-1282-D8BB-D796-E1A870F23628}"/>
              </a:ext>
            </a:extLst>
          </p:cNvPr>
          <p:cNvSpPr>
            <a:spLocks noGrp="1"/>
          </p:cNvSpPr>
          <p:nvPr>
            <p:ph sz="quarter" idx="10"/>
          </p:nvPr>
        </p:nvSpPr>
        <p:spPr/>
        <p:txBody>
          <a:bodyPr/>
          <a:lstStyle/>
          <a:p>
            <a:r>
              <a:rPr lang="en-CA" dirty="0"/>
              <a:t>Workplace Assessment</a:t>
            </a:r>
            <a:endParaRPr lang="en-US" dirty="0"/>
          </a:p>
        </p:txBody>
      </p:sp>
      <p:graphicFrame>
        <p:nvGraphicFramePr>
          <p:cNvPr id="7" name="Content Placeholder 4">
            <a:extLst>
              <a:ext uri="{FF2B5EF4-FFF2-40B4-BE49-F238E27FC236}">
                <a16:creationId xmlns:a16="http://schemas.microsoft.com/office/drawing/2014/main" id="{9FB251B0-1AB9-DA78-5D6A-BCC54BB2D6E2}"/>
              </a:ext>
            </a:extLst>
          </p:cNvPr>
          <p:cNvGraphicFramePr>
            <a:graphicFrameLocks noGrp="1"/>
          </p:cNvGraphicFramePr>
          <p:nvPr>
            <p:ph idx="1"/>
            <p:extLst>
              <p:ext uri="{D42A27DB-BD31-4B8C-83A1-F6EECF244321}">
                <p14:modId xmlns:p14="http://schemas.microsoft.com/office/powerpoint/2010/main" val="3399095435"/>
              </p:ext>
            </p:extLst>
          </p:nvPr>
        </p:nvGraphicFramePr>
        <p:xfrm>
          <a:off x="381806" y="2106951"/>
          <a:ext cx="11317504" cy="29700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669191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DA127-C96E-6E14-5A3C-42877623A4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9B6ACD-3494-5BC2-5773-8EF69D521D21}"/>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5AD280D5-D261-3380-9F91-E4BC63290F74}"/>
              </a:ext>
            </a:extLst>
          </p:cNvPr>
          <p:cNvSpPr>
            <a:spLocks noGrp="1"/>
          </p:cNvSpPr>
          <p:nvPr>
            <p:ph sz="quarter" idx="10"/>
          </p:nvPr>
        </p:nvSpPr>
        <p:spPr/>
        <p:txBody>
          <a:bodyPr/>
          <a:lstStyle/>
          <a:p>
            <a:r>
              <a:rPr lang="en-CA" dirty="0"/>
              <a:t>Workplace Assessment</a:t>
            </a:r>
            <a:endParaRPr lang="en-US" dirty="0"/>
          </a:p>
        </p:txBody>
      </p:sp>
      <p:graphicFrame>
        <p:nvGraphicFramePr>
          <p:cNvPr id="8" name="Content Placeholder 4">
            <a:extLst>
              <a:ext uri="{FF2B5EF4-FFF2-40B4-BE49-F238E27FC236}">
                <a16:creationId xmlns:a16="http://schemas.microsoft.com/office/drawing/2014/main" id="{27303804-1CCF-B2EA-5432-769346FCF079}"/>
              </a:ext>
            </a:extLst>
          </p:cNvPr>
          <p:cNvGraphicFramePr>
            <a:graphicFrameLocks noGrp="1"/>
          </p:cNvGraphicFramePr>
          <p:nvPr>
            <p:ph idx="1"/>
            <p:extLst>
              <p:ext uri="{D42A27DB-BD31-4B8C-83A1-F6EECF244321}">
                <p14:modId xmlns:p14="http://schemas.microsoft.com/office/powerpoint/2010/main" val="2017679103"/>
              </p:ext>
            </p:extLst>
          </p:nvPr>
        </p:nvGraphicFramePr>
        <p:xfrm>
          <a:off x="350148" y="1463006"/>
          <a:ext cx="11317504" cy="51712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25534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05BA0-2E6D-82EB-35C2-18430F72C4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AC8366-502C-2A90-28D7-36CB7FCDB3F5}"/>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FCE68AB6-F125-ED06-89F7-D5F0E0CC1D42}"/>
              </a:ext>
            </a:extLst>
          </p:cNvPr>
          <p:cNvSpPr>
            <a:spLocks noGrp="1"/>
          </p:cNvSpPr>
          <p:nvPr>
            <p:ph sz="quarter" idx="10"/>
          </p:nvPr>
        </p:nvSpPr>
        <p:spPr/>
        <p:txBody>
          <a:bodyPr/>
          <a:lstStyle/>
          <a:p>
            <a:r>
              <a:rPr lang="en-CA" dirty="0"/>
              <a:t>Layers</a:t>
            </a:r>
            <a:endParaRPr lang="en-US" dirty="0"/>
          </a:p>
        </p:txBody>
      </p:sp>
      <p:graphicFrame>
        <p:nvGraphicFramePr>
          <p:cNvPr id="6" name="Content Placeholder 5">
            <a:extLst>
              <a:ext uri="{FF2B5EF4-FFF2-40B4-BE49-F238E27FC236}">
                <a16:creationId xmlns:a16="http://schemas.microsoft.com/office/drawing/2014/main" id="{55D97ED8-292D-1984-EF68-2D4C33281762}"/>
              </a:ext>
            </a:extLst>
          </p:cNvPr>
          <p:cNvGraphicFramePr>
            <a:graphicFrameLocks noGrp="1"/>
          </p:cNvGraphicFramePr>
          <p:nvPr>
            <p:ph idx="1"/>
            <p:extLst>
              <p:ext uri="{D42A27DB-BD31-4B8C-83A1-F6EECF244321}">
                <p14:modId xmlns:p14="http://schemas.microsoft.com/office/powerpoint/2010/main" val="2395778913"/>
              </p:ext>
            </p:extLst>
          </p:nvPr>
        </p:nvGraphicFramePr>
        <p:xfrm>
          <a:off x="382588" y="2106613"/>
          <a:ext cx="11317287" cy="4352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40080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42495-532D-25BF-EE46-86FE54AAB6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CD33EF-803F-5CDA-73AC-593A90D68D98}"/>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CDF7AE8C-FF73-6953-4807-D363452E8FB2}"/>
              </a:ext>
            </a:extLst>
          </p:cNvPr>
          <p:cNvSpPr>
            <a:spLocks noGrp="1"/>
          </p:cNvSpPr>
          <p:nvPr>
            <p:ph sz="quarter" idx="10"/>
          </p:nvPr>
        </p:nvSpPr>
        <p:spPr/>
        <p:txBody>
          <a:bodyPr/>
          <a:lstStyle/>
          <a:p>
            <a:r>
              <a:rPr lang="en-CA" dirty="0"/>
              <a:t>Layers</a:t>
            </a:r>
            <a:endParaRPr lang="en-US" dirty="0"/>
          </a:p>
        </p:txBody>
      </p:sp>
      <p:graphicFrame>
        <p:nvGraphicFramePr>
          <p:cNvPr id="7" name="Content Placeholder 4">
            <a:extLst>
              <a:ext uri="{FF2B5EF4-FFF2-40B4-BE49-F238E27FC236}">
                <a16:creationId xmlns:a16="http://schemas.microsoft.com/office/drawing/2014/main" id="{97201B84-E5F9-A19F-9479-771CB414B408}"/>
              </a:ext>
            </a:extLst>
          </p:cNvPr>
          <p:cNvGraphicFramePr>
            <a:graphicFrameLocks noGrp="1"/>
          </p:cNvGraphicFramePr>
          <p:nvPr>
            <p:ph idx="1"/>
            <p:extLst>
              <p:ext uri="{D42A27DB-BD31-4B8C-83A1-F6EECF244321}">
                <p14:modId xmlns:p14="http://schemas.microsoft.com/office/powerpoint/2010/main" val="3912531021"/>
              </p:ext>
            </p:extLst>
          </p:nvPr>
        </p:nvGraphicFramePr>
        <p:xfrm>
          <a:off x="381806" y="2106951"/>
          <a:ext cx="11317504" cy="43375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064854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A2A13-441C-6115-82E2-1D0D75672B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ADC336-90B8-C461-4B93-24A40BFDD01A}"/>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D3665D3A-74DF-B67D-19D1-C3AAD48AFA26}"/>
              </a:ext>
            </a:extLst>
          </p:cNvPr>
          <p:cNvSpPr>
            <a:spLocks noGrp="1"/>
          </p:cNvSpPr>
          <p:nvPr>
            <p:ph sz="quarter" idx="10"/>
          </p:nvPr>
        </p:nvSpPr>
        <p:spPr/>
        <p:txBody>
          <a:bodyPr/>
          <a:lstStyle/>
          <a:p>
            <a:r>
              <a:rPr lang="en-CA" dirty="0"/>
              <a:t>Layers</a:t>
            </a:r>
            <a:endParaRPr lang="en-US" dirty="0"/>
          </a:p>
        </p:txBody>
      </p:sp>
      <p:graphicFrame>
        <p:nvGraphicFramePr>
          <p:cNvPr id="8" name="Content Placeholder 4">
            <a:extLst>
              <a:ext uri="{FF2B5EF4-FFF2-40B4-BE49-F238E27FC236}">
                <a16:creationId xmlns:a16="http://schemas.microsoft.com/office/drawing/2014/main" id="{D6854F24-1B48-72EB-0BBA-75DC78FDFC9C}"/>
              </a:ext>
            </a:extLst>
          </p:cNvPr>
          <p:cNvGraphicFramePr>
            <a:graphicFrameLocks noGrp="1"/>
          </p:cNvGraphicFramePr>
          <p:nvPr>
            <p:ph idx="1"/>
            <p:extLst>
              <p:ext uri="{D42A27DB-BD31-4B8C-83A1-F6EECF244321}">
                <p14:modId xmlns:p14="http://schemas.microsoft.com/office/powerpoint/2010/main" val="905410841"/>
              </p:ext>
            </p:extLst>
          </p:nvPr>
        </p:nvGraphicFramePr>
        <p:xfrm>
          <a:off x="381806" y="2106951"/>
          <a:ext cx="11317504" cy="43324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55916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5BB8E-750A-263F-D41F-B8018A0C45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E09AC7-2FA4-13C5-59A8-47483A11F135}"/>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3B95ED32-E35F-3868-97CF-F712B15D38BA}"/>
              </a:ext>
            </a:extLst>
          </p:cNvPr>
          <p:cNvSpPr>
            <a:spLocks noGrp="1"/>
          </p:cNvSpPr>
          <p:nvPr>
            <p:ph sz="quarter" idx="10"/>
          </p:nvPr>
        </p:nvSpPr>
        <p:spPr/>
        <p:txBody>
          <a:bodyPr/>
          <a:lstStyle/>
          <a:p>
            <a:r>
              <a:rPr lang="en-CA" dirty="0"/>
              <a:t>Accommodations</a:t>
            </a:r>
            <a:endParaRPr lang="en-US" dirty="0"/>
          </a:p>
        </p:txBody>
      </p:sp>
      <p:graphicFrame>
        <p:nvGraphicFramePr>
          <p:cNvPr id="7" name="Content Placeholder 4">
            <a:extLst>
              <a:ext uri="{FF2B5EF4-FFF2-40B4-BE49-F238E27FC236}">
                <a16:creationId xmlns:a16="http://schemas.microsoft.com/office/drawing/2014/main" id="{E17FD4F6-4273-FFFE-3220-955014C32B96}"/>
              </a:ext>
            </a:extLst>
          </p:cNvPr>
          <p:cNvGraphicFramePr>
            <a:graphicFrameLocks noGrp="1"/>
          </p:cNvGraphicFramePr>
          <p:nvPr>
            <p:ph idx="1"/>
            <p:extLst>
              <p:ext uri="{D42A27DB-BD31-4B8C-83A1-F6EECF244321}">
                <p14:modId xmlns:p14="http://schemas.microsoft.com/office/powerpoint/2010/main" val="4039987207"/>
              </p:ext>
            </p:extLst>
          </p:nvPr>
        </p:nvGraphicFramePr>
        <p:xfrm>
          <a:off x="409818" y="3429000"/>
          <a:ext cx="11317504" cy="24714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1D817EFA-6E11-F726-1482-23A972371955}"/>
              </a:ext>
            </a:extLst>
          </p:cNvPr>
          <p:cNvSpPr txBox="1"/>
          <p:nvPr/>
        </p:nvSpPr>
        <p:spPr>
          <a:xfrm>
            <a:off x="437247" y="2168896"/>
            <a:ext cx="11317503" cy="1200329"/>
          </a:xfrm>
          <a:prstGeom prst="rect">
            <a:avLst/>
          </a:prstGeom>
          <a:noFill/>
        </p:spPr>
        <p:txBody>
          <a:bodyPr wrap="square">
            <a:spAutoFit/>
          </a:bodyPr>
          <a:lstStyle/>
          <a:p>
            <a:r>
              <a:rPr lang="en-US" sz="3600" dirty="0"/>
              <a:t>A workplace accommodation is an exception or change to common practices to meet the needs of an employee. </a:t>
            </a:r>
          </a:p>
        </p:txBody>
      </p:sp>
    </p:spTree>
    <p:extLst>
      <p:ext uri="{BB962C8B-B14F-4D97-AF65-F5344CB8AC3E}">
        <p14:creationId xmlns:p14="http://schemas.microsoft.com/office/powerpoint/2010/main" val="42128404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7F786-F953-FCEC-7608-061F1CA1F4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149DFC-9548-57AF-4799-18114C0896FD}"/>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021513E5-6F9F-CD0B-3A3E-959B2EBCB849}"/>
              </a:ext>
            </a:extLst>
          </p:cNvPr>
          <p:cNvSpPr>
            <a:spLocks noGrp="1"/>
          </p:cNvSpPr>
          <p:nvPr>
            <p:ph sz="quarter" idx="10"/>
          </p:nvPr>
        </p:nvSpPr>
        <p:spPr/>
        <p:txBody>
          <a:bodyPr/>
          <a:lstStyle/>
          <a:p>
            <a:r>
              <a:rPr lang="en-CA" dirty="0"/>
              <a:t>Workplace Assessment</a:t>
            </a:r>
            <a:endParaRPr lang="en-US" dirty="0"/>
          </a:p>
        </p:txBody>
      </p:sp>
      <p:graphicFrame>
        <p:nvGraphicFramePr>
          <p:cNvPr id="8" name="Content Placeholder 4">
            <a:extLst>
              <a:ext uri="{FF2B5EF4-FFF2-40B4-BE49-F238E27FC236}">
                <a16:creationId xmlns:a16="http://schemas.microsoft.com/office/drawing/2014/main" id="{46380520-6235-0601-4CF8-B9B0E36CB63E}"/>
              </a:ext>
            </a:extLst>
          </p:cNvPr>
          <p:cNvGraphicFramePr>
            <a:graphicFrameLocks noGrp="1"/>
          </p:cNvGraphicFramePr>
          <p:nvPr>
            <p:ph idx="1"/>
            <p:extLst>
              <p:ext uri="{D42A27DB-BD31-4B8C-83A1-F6EECF244321}">
                <p14:modId xmlns:p14="http://schemas.microsoft.com/office/powerpoint/2010/main" val="3850098336"/>
              </p:ext>
            </p:extLst>
          </p:nvPr>
        </p:nvGraphicFramePr>
        <p:xfrm>
          <a:off x="381806" y="2106951"/>
          <a:ext cx="11317504" cy="43840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80282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5E6BC-E463-C252-AB72-2212BEFF57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F2C43A-7836-4B72-1BDA-6DA227CF7A69}"/>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983FFDA3-D8D6-C970-DC44-003E3E418612}"/>
              </a:ext>
            </a:extLst>
          </p:cNvPr>
          <p:cNvSpPr>
            <a:spLocks noGrp="1"/>
          </p:cNvSpPr>
          <p:nvPr>
            <p:ph sz="quarter" idx="10"/>
          </p:nvPr>
        </p:nvSpPr>
        <p:spPr/>
        <p:txBody>
          <a:bodyPr/>
          <a:lstStyle/>
          <a:p>
            <a:r>
              <a:rPr lang="en-CA" dirty="0"/>
              <a:t>Evaluation and Continuous Improvement</a:t>
            </a:r>
            <a:endParaRPr lang="en-US" dirty="0"/>
          </a:p>
        </p:txBody>
      </p:sp>
      <p:sp>
        <p:nvSpPr>
          <p:cNvPr id="5" name="Content Placeholder 4">
            <a:extLst>
              <a:ext uri="{FF2B5EF4-FFF2-40B4-BE49-F238E27FC236}">
                <a16:creationId xmlns:a16="http://schemas.microsoft.com/office/drawing/2014/main" id="{7A905070-4F29-4D72-879D-BF1A48928E2A}"/>
              </a:ext>
            </a:extLst>
          </p:cNvPr>
          <p:cNvSpPr>
            <a:spLocks noGrp="1"/>
          </p:cNvSpPr>
          <p:nvPr>
            <p:ph idx="1"/>
          </p:nvPr>
        </p:nvSpPr>
        <p:spPr>
          <a:xfrm>
            <a:off x="350148" y="1944396"/>
            <a:ext cx="11317504" cy="1089529"/>
          </a:xfrm>
        </p:spPr>
        <p:txBody>
          <a:bodyPr/>
          <a:lstStyle/>
          <a:p>
            <a:pPr marL="0" indent="0">
              <a:buNone/>
            </a:pPr>
            <a:r>
              <a:rPr lang="en-US" dirty="0"/>
              <a:t>Evaluating the success of existing programs and policies supports two things:	</a:t>
            </a:r>
          </a:p>
        </p:txBody>
      </p:sp>
      <p:graphicFrame>
        <p:nvGraphicFramePr>
          <p:cNvPr id="6" name="Diagram 5">
            <a:extLst>
              <a:ext uri="{FF2B5EF4-FFF2-40B4-BE49-F238E27FC236}">
                <a16:creationId xmlns:a16="http://schemas.microsoft.com/office/drawing/2014/main" id="{D55C4F34-4969-BA16-53D8-4A6C88588789}"/>
              </a:ext>
            </a:extLst>
          </p:cNvPr>
          <p:cNvGraphicFramePr/>
          <p:nvPr>
            <p:extLst>
              <p:ext uri="{D42A27DB-BD31-4B8C-83A1-F6EECF244321}">
                <p14:modId xmlns:p14="http://schemas.microsoft.com/office/powerpoint/2010/main" val="208253890"/>
              </p:ext>
            </p:extLst>
          </p:nvPr>
        </p:nvGraphicFramePr>
        <p:xfrm>
          <a:off x="2032000" y="3334877"/>
          <a:ext cx="8128000" cy="24706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70941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928D330-4870-FC24-252C-D12FB1ADD128}"/>
              </a:ext>
            </a:extLst>
          </p:cNvPr>
          <p:cNvSpPr>
            <a:spLocks noGrp="1"/>
          </p:cNvSpPr>
          <p:nvPr>
            <p:ph idx="1"/>
          </p:nvPr>
        </p:nvSpPr>
        <p:spPr>
          <a:xfrm>
            <a:off x="469488" y="2357471"/>
            <a:ext cx="5626512" cy="3083921"/>
          </a:xfrm>
        </p:spPr>
        <p:txBody>
          <a:bodyPr/>
          <a:lstStyle/>
          <a:p>
            <a:r>
              <a:rPr lang="en-US" dirty="0"/>
              <a:t>In this session, you will explore an overview of intersectionality. Several key terms and concepts, including identity, will be defined.</a:t>
            </a:r>
          </a:p>
        </p:txBody>
      </p:sp>
      <p:sp>
        <p:nvSpPr>
          <p:cNvPr id="3" name="Content Placeholder 2">
            <a:extLst>
              <a:ext uri="{FF2B5EF4-FFF2-40B4-BE49-F238E27FC236}">
                <a16:creationId xmlns:a16="http://schemas.microsoft.com/office/drawing/2014/main" id="{C619DAB0-9B7E-2FA5-0723-A543F618D6DF}"/>
              </a:ext>
            </a:extLst>
          </p:cNvPr>
          <p:cNvSpPr>
            <a:spLocks noGrp="1"/>
          </p:cNvSpPr>
          <p:nvPr>
            <p:ph idx="10"/>
          </p:nvPr>
        </p:nvSpPr>
        <p:spPr>
          <a:xfrm>
            <a:off x="469488" y="399088"/>
            <a:ext cx="11317504" cy="1550168"/>
          </a:xfrm>
        </p:spPr>
        <p:txBody>
          <a:bodyPr/>
          <a:lstStyle/>
          <a:p>
            <a:r>
              <a:rPr lang="en-CA" dirty="0"/>
              <a:t>Session Two:</a:t>
            </a:r>
          </a:p>
          <a:p>
            <a:r>
              <a:rPr lang="en-CA" dirty="0"/>
              <a:t>Introduction to Intersectionality</a:t>
            </a:r>
            <a:endParaRPr lang="en-US" dirty="0"/>
          </a:p>
        </p:txBody>
      </p:sp>
      <p:pic>
        <p:nvPicPr>
          <p:cNvPr id="5" name="Picture 4" descr="A person and person standing on a ledge&#10;&#10;AI-generated content may be incorrect.">
            <a:extLst>
              <a:ext uri="{FF2B5EF4-FFF2-40B4-BE49-F238E27FC236}">
                <a16:creationId xmlns:a16="http://schemas.microsoft.com/office/drawing/2014/main" id="{3FEE3816-6911-E78A-07D9-3A1C385810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11410" y="2236196"/>
            <a:ext cx="4109120" cy="4621804"/>
          </a:xfrm>
          <a:prstGeom prst="rect">
            <a:avLst/>
          </a:prstGeom>
        </p:spPr>
      </p:pic>
    </p:spTree>
    <p:extLst>
      <p:ext uri="{BB962C8B-B14F-4D97-AF65-F5344CB8AC3E}">
        <p14:creationId xmlns:p14="http://schemas.microsoft.com/office/powerpoint/2010/main" val="35633826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01291-76FE-2634-4A42-ADB94A3B4C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4E7E80-39E7-7577-306B-9D490065527E}"/>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D435CB6D-3C25-7FB0-04DC-EF8EA55FB058}"/>
              </a:ext>
            </a:extLst>
          </p:cNvPr>
          <p:cNvSpPr>
            <a:spLocks noGrp="1"/>
          </p:cNvSpPr>
          <p:nvPr>
            <p:ph sz="quarter" idx="10"/>
          </p:nvPr>
        </p:nvSpPr>
        <p:spPr/>
        <p:txBody>
          <a:bodyPr/>
          <a:lstStyle/>
          <a:p>
            <a:r>
              <a:rPr lang="en-CA" dirty="0"/>
              <a:t>Evaluation and Continuous Improvement</a:t>
            </a:r>
            <a:endParaRPr lang="en-US" dirty="0"/>
          </a:p>
        </p:txBody>
      </p:sp>
      <p:graphicFrame>
        <p:nvGraphicFramePr>
          <p:cNvPr id="7" name="Content Placeholder 4">
            <a:extLst>
              <a:ext uri="{FF2B5EF4-FFF2-40B4-BE49-F238E27FC236}">
                <a16:creationId xmlns:a16="http://schemas.microsoft.com/office/drawing/2014/main" id="{BCA22B6D-0406-EA4B-1B2D-1346BFCE62D9}"/>
              </a:ext>
            </a:extLst>
          </p:cNvPr>
          <p:cNvGraphicFramePr>
            <a:graphicFrameLocks noGrp="1"/>
          </p:cNvGraphicFramePr>
          <p:nvPr>
            <p:ph idx="1"/>
            <p:extLst>
              <p:ext uri="{D42A27DB-BD31-4B8C-83A1-F6EECF244321}">
                <p14:modId xmlns:p14="http://schemas.microsoft.com/office/powerpoint/2010/main" val="314921402"/>
              </p:ext>
            </p:extLst>
          </p:nvPr>
        </p:nvGraphicFramePr>
        <p:xfrm>
          <a:off x="381806" y="1944396"/>
          <a:ext cx="11317504" cy="31325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992015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87D4F-528D-7E8B-E538-5D3E23BB6E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1F9B33-6EAE-261B-835F-687DB4E98C36}"/>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7AEA1394-C3D8-7260-819C-380C41C8D3B3}"/>
              </a:ext>
            </a:extLst>
          </p:cNvPr>
          <p:cNvSpPr>
            <a:spLocks noGrp="1"/>
          </p:cNvSpPr>
          <p:nvPr>
            <p:ph sz="quarter" idx="10"/>
          </p:nvPr>
        </p:nvSpPr>
        <p:spPr/>
        <p:txBody>
          <a:bodyPr/>
          <a:lstStyle/>
          <a:p>
            <a:r>
              <a:rPr lang="en-CA" dirty="0"/>
              <a:t>Legal Considerations</a:t>
            </a:r>
            <a:endParaRPr lang="en-US" dirty="0"/>
          </a:p>
        </p:txBody>
      </p:sp>
      <p:graphicFrame>
        <p:nvGraphicFramePr>
          <p:cNvPr id="12" name="Content Placeholder 4">
            <a:extLst>
              <a:ext uri="{FF2B5EF4-FFF2-40B4-BE49-F238E27FC236}">
                <a16:creationId xmlns:a16="http://schemas.microsoft.com/office/drawing/2014/main" id="{4978CC40-7571-0623-BFCC-54F2B88FAC9B}"/>
              </a:ext>
            </a:extLst>
          </p:cNvPr>
          <p:cNvGraphicFramePr>
            <a:graphicFrameLocks noGrp="1"/>
          </p:cNvGraphicFramePr>
          <p:nvPr>
            <p:ph idx="1"/>
            <p:extLst>
              <p:ext uri="{D42A27DB-BD31-4B8C-83A1-F6EECF244321}">
                <p14:modId xmlns:p14="http://schemas.microsoft.com/office/powerpoint/2010/main" val="3708521018"/>
              </p:ext>
            </p:extLst>
          </p:nvPr>
        </p:nvGraphicFramePr>
        <p:xfrm>
          <a:off x="350148" y="1852863"/>
          <a:ext cx="11317504" cy="44396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856423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3D2C4-3DF4-067E-7416-A9B3DC28C9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536862-5300-89AB-6BF4-E56A24967C1A}"/>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7BCC3C79-2229-C13A-24C3-F537041AEC7D}"/>
              </a:ext>
            </a:extLst>
          </p:cNvPr>
          <p:cNvSpPr>
            <a:spLocks noGrp="1"/>
          </p:cNvSpPr>
          <p:nvPr>
            <p:ph sz="quarter" idx="10"/>
          </p:nvPr>
        </p:nvSpPr>
        <p:spPr/>
        <p:txBody>
          <a:bodyPr/>
          <a:lstStyle/>
          <a:p>
            <a:r>
              <a:rPr lang="en-CA" dirty="0"/>
              <a:t>Financial Considerations</a:t>
            </a:r>
            <a:endParaRPr lang="en-US" dirty="0"/>
          </a:p>
        </p:txBody>
      </p:sp>
      <p:graphicFrame>
        <p:nvGraphicFramePr>
          <p:cNvPr id="6" name="Diagram 5">
            <a:extLst>
              <a:ext uri="{FF2B5EF4-FFF2-40B4-BE49-F238E27FC236}">
                <a16:creationId xmlns:a16="http://schemas.microsoft.com/office/drawing/2014/main" id="{49DF4427-6D77-8BA5-7BA8-306198A91302}"/>
              </a:ext>
            </a:extLst>
          </p:cNvPr>
          <p:cNvGraphicFramePr/>
          <p:nvPr>
            <p:extLst>
              <p:ext uri="{D42A27DB-BD31-4B8C-83A1-F6EECF244321}">
                <p14:modId xmlns:p14="http://schemas.microsoft.com/office/powerpoint/2010/main" val="2265517562"/>
              </p:ext>
            </p:extLst>
          </p:nvPr>
        </p:nvGraphicFramePr>
        <p:xfrm>
          <a:off x="350148" y="1944396"/>
          <a:ext cx="11436350" cy="4579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822070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BA852-6670-79DB-5FF3-027F99B18D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B92929-72C3-46C4-2AB5-F229535EFD3B}"/>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78A90C75-9F6E-8B4A-2F67-819F125C5454}"/>
              </a:ext>
            </a:extLst>
          </p:cNvPr>
          <p:cNvSpPr>
            <a:spLocks noGrp="1"/>
          </p:cNvSpPr>
          <p:nvPr>
            <p:ph sz="quarter" idx="10"/>
          </p:nvPr>
        </p:nvSpPr>
        <p:spPr/>
        <p:txBody>
          <a:bodyPr/>
          <a:lstStyle/>
          <a:p>
            <a:r>
              <a:rPr lang="en-CA" dirty="0"/>
              <a:t>Quality of Life</a:t>
            </a:r>
            <a:endParaRPr lang="en-US" dirty="0"/>
          </a:p>
        </p:txBody>
      </p:sp>
      <p:graphicFrame>
        <p:nvGraphicFramePr>
          <p:cNvPr id="7" name="Content Placeholder 4">
            <a:extLst>
              <a:ext uri="{FF2B5EF4-FFF2-40B4-BE49-F238E27FC236}">
                <a16:creationId xmlns:a16="http://schemas.microsoft.com/office/drawing/2014/main" id="{A08B1CF0-8375-7989-1783-715361567C61}"/>
              </a:ext>
            </a:extLst>
          </p:cNvPr>
          <p:cNvGraphicFramePr>
            <a:graphicFrameLocks noGrp="1"/>
          </p:cNvGraphicFramePr>
          <p:nvPr>
            <p:ph idx="1"/>
            <p:extLst>
              <p:ext uri="{D42A27DB-BD31-4B8C-83A1-F6EECF244321}">
                <p14:modId xmlns:p14="http://schemas.microsoft.com/office/powerpoint/2010/main" val="1467786597"/>
              </p:ext>
            </p:extLst>
          </p:nvPr>
        </p:nvGraphicFramePr>
        <p:xfrm>
          <a:off x="350148" y="1944396"/>
          <a:ext cx="11317504" cy="43123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426333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09792-549C-BFD9-6EC4-0F6540CB48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BF4EDD-86DB-6B91-6C30-67DACFDFD9E0}"/>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135EE872-387C-F8E4-0E4F-8443024DC983}"/>
              </a:ext>
            </a:extLst>
          </p:cNvPr>
          <p:cNvSpPr>
            <a:spLocks noGrp="1"/>
          </p:cNvSpPr>
          <p:nvPr>
            <p:ph sz="quarter" idx="10"/>
          </p:nvPr>
        </p:nvSpPr>
        <p:spPr/>
        <p:txBody>
          <a:bodyPr/>
          <a:lstStyle/>
          <a:p>
            <a:r>
              <a:rPr lang="en-CA" dirty="0"/>
              <a:t>Quality of Life</a:t>
            </a:r>
            <a:endParaRPr lang="en-US" dirty="0"/>
          </a:p>
        </p:txBody>
      </p:sp>
      <p:graphicFrame>
        <p:nvGraphicFramePr>
          <p:cNvPr id="8" name="Content Placeholder 4">
            <a:extLst>
              <a:ext uri="{FF2B5EF4-FFF2-40B4-BE49-F238E27FC236}">
                <a16:creationId xmlns:a16="http://schemas.microsoft.com/office/drawing/2014/main" id="{DBF2B48C-0BFB-76AB-D34B-8F441ED534AE}"/>
              </a:ext>
            </a:extLst>
          </p:cNvPr>
          <p:cNvGraphicFramePr>
            <a:graphicFrameLocks noGrp="1"/>
          </p:cNvGraphicFramePr>
          <p:nvPr>
            <p:ph idx="1"/>
            <p:extLst>
              <p:ext uri="{D42A27DB-BD31-4B8C-83A1-F6EECF244321}">
                <p14:modId xmlns:p14="http://schemas.microsoft.com/office/powerpoint/2010/main" val="2708780050"/>
              </p:ext>
            </p:extLst>
          </p:nvPr>
        </p:nvGraphicFramePr>
        <p:xfrm>
          <a:off x="409818" y="1944396"/>
          <a:ext cx="11317504" cy="42093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860030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D5F17-1BF0-D7D4-5C0B-79BBD98369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394F40-14F3-07BC-D396-E997BC216AA4}"/>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F6A419BA-3C4D-315B-3CB7-B4801DA7BBA5}"/>
              </a:ext>
            </a:extLst>
          </p:cNvPr>
          <p:cNvSpPr>
            <a:spLocks noGrp="1"/>
          </p:cNvSpPr>
          <p:nvPr>
            <p:ph sz="quarter" idx="10"/>
          </p:nvPr>
        </p:nvSpPr>
        <p:spPr/>
        <p:txBody>
          <a:bodyPr/>
          <a:lstStyle/>
          <a:p>
            <a:r>
              <a:rPr lang="en-CA" dirty="0"/>
              <a:t>Quality of Life</a:t>
            </a:r>
            <a:endParaRPr lang="en-US" dirty="0"/>
          </a:p>
        </p:txBody>
      </p:sp>
      <p:graphicFrame>
        <p:nvGraphicFramePr>
          <p:cNvPr id="6" name="Content Placeholder 5">
            <a:extLst>
              <a:ext uri="{FF2B5EF4-FFF2-40B4-BE49-F238E27FC236}">
                <a16:creationId xmlns:a16="http://schemas.microsoft.com/office/drawing/2014/main" id="{32C0DB3F-1408-9C2F-607B-D24874AC39B8}"/>
              </a:ext>
            </a:extLst>
          </p:cNvPr>
          <p:cNvGraphicFramePr>
            <a:graphicFrameLocks noGrp="1"/>
          </p:cNvGraphicFramePr>
          <p:nvPr>
            <p:ph idx="1"/>
            <p:extLst>
              <p:ext uri="{D42A27DB-BD31-4B8C-83A1-F6EECF244321}">
                <p14:modId xmlns:p14="http://schemas.microsoft.com/office/powerpoint/2010/main" val="3371601456"/>
              </p:ext>
            </p:extLst>
          </p:nvPr>
        </p:nvGraphicFramePr>
        <p:xfrm>
          <a:off x="382588" y="2106613"/>
          <a:ext cx="11317287" cy="4352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103249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8575F9-90EF-9EE9-ED6F-29737A92A0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0AE47B-3AB4-1405-61AD-1B05E5D2E796}"/>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C0E7F4AD-7F4B-40E4-5A3D-8D894732DCF7}"/>
              </a:ext>
            </a:extLst>
          </p:cNvPr>
          <p:cNvSpPr>
            <a:spLocks noGrp="1"/>
          </p:cNvSpPr>
          <p:nvPr>
            <p:ph sz="quarter" idx="10"/>
          </p:nvPr>
        </p:nvSpPr>
        <p:spPr/>
        <p:txBody>
          <a:bodyPr/>
          <a:lstStyle/>
          <a:p>
            <a:r>
              <a:rPr lang="en-CA" dirty="0"/>
              <a:t>Quality of Life</a:t>
            </a:r>
            <a:endParaRPr lang="en-US" dirty="0"/>
          </a:p>
        </p:txBody>
      </p:sp>
      <p:graphicFrame>
        <p:nvGraphicFramePr>
          <p:cNvPr id="7" name="Content Placeholder 4">
            <a:extLst>
              <a:ext uri="{FF2B5EF4-FFF2-40B4-BE49-F238E27FC236}">
                <a16:creationId xmlns:a16="http://schemas.microsoft.com/office/drawing/2014/main" id="{F02A1B38-5F7A-DCD0-C48F-57DBD9258B18}"/>
              </a:ext>
            </a:extLst>
          </p:cNvPr>
          <p:cNvGraphicFramePr>
            <a:graphicFrameLocks noGrp="1"/>
          </p:cNvGraphicFramePr>
          <p:nvPr>
            <p:ph idx="1"/>
            <p:extLst>
              <p:ext uri="{D42A27DB-BD31-4B8C-83A1-F6EECF244321}">
                <p14:modId xmlns:p14="http://schemas.microsoft.com/office/powerpoint/2010/main" val="2427853951"/>
              </p:ext>
            </p:extLst>
          </p:nvPr>
        </p:nvGraphicFramePr>
        <p:xfrm>
          <a:off x="350148" y="1944396"/>
          <a:ext cx="11317504" cy="4805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287700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4F13B-44BF-A42D-9EF4-F2549BF8C4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F4F5C0-6A3A-CD2A-5814-06175C572ED8}"/>
              </a:ext>
            </a:extLst>
          </p:cNvPr>
          <p:cNvSpPr>
            <a:spLocks noGrp="1"/>
          </p:cNvSpPr>
          <p:nvPr>
            <p:ph type="title"/>
          </p:nvPr>
        </p:nvSpPr>
        <p:spPr/>
        <p:txBody>
          <a:bodyPr/>
          <a:lstStyle/>
          <a:p>
            <a:r>
              <a:rPr lang="en-CA" dirty="0"/>
              <a:t>Session Seven: Applying Intersectionality at Work</a:t>
            </a:r>
            <a:endParaRPr lang="en-US" dirty="0"/>
          </a:p>
        </p:txBody>
      </p:sp>
      <p:sp>
        <p:nvSpPr>
          <p:cNvPr id="4" name="Content Placeholder 3">
            <a:extLst>
              <a:ext uri="{FF2B5EF4-FFF2-40B4-BE49-F238E27FC236}">
                <a16:creationId xmlns:a16="http://schemas.microsoft.com/office/drawing/2014/main" id="{E92698A6-8122-5E27-A6A2-35B923DB9124}"/>
              </a:ext>
            </a:extLst>
          </p:cNvPr>
          <p:cNvSpPr>
            <a:spLocks noGrp="1"/>
          </p:cNvSpPr>
          <p:nvPr>
            <p:ph sz="quarter" idx="10"/>
          </p:nvPr>
        </p:nvSpPr>
        <p:spPr/>
        <p:txBody>
          <a:bodyPr/>
          <a:lstStyle/>
          <a:p>
            <a:r>
              <a:rPr lang="en-CA" dirty="0"/>
              <a:t>Quality of Life</a:t>
            </a:r>
            <a:endParaRPr lang="en-US" dirty="0"/>
          </a:p>
        </p:txBody>
      </p:sp>
      <p:graphicFrame>
        <p:nvGraphicFramePr>
          <p:cNvPr id="6" name="Diagram 5">
            <a:extLst>
              <a:ext uri="{FF2B5EF4-FFF2-40B4-BE49-F238E27FC236}">
                <a16:creationId xmlns:a16="http://schemas.microsoft.com/office/drawing/2014/main" id="{0E804AB6-98F8-ABFE-1F0A-2DB9F827233F}"/>
              </a:ext>
            </a:extLst>
          </p:cNvPr>
          <p:cNvGraphicFramePr/>
          <p:nvPr>
            <p:extLst>
              <p:ext uri="{D42A27DB-BD31-4B8C-83A1-F6EECF244321}">
                <p14:modId xmlns:p14="http://schemas.microsoft.com/office/powerpoint/2010/main" val="2185711913"/>
              </p:ext>
            </p:extLst>
          </p:nvPr>
        </p:nvGraphicFramePr>
        <p:xfrm>
          <a:off x="2032000" y="1944396"/>
          <a:ext cx="8128000" cy="4004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392362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2952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375D7-D528-F809-52C9-31BF294151DB}"/>
              </a:ext>
            </a:extLst>
          </p:cNvPr>
          <p:cNvSpPr>
            <a:spLocks noGrp="1"/>
          </p:cNvSpPr>
          <p:nvPr>
            <p:ph type="title"/>
          </p:nvPr>
        </p:nvSpPr>
        <p:spPr/>
        <p:txBody>
          <a:bodyPr/>
          <a:lstStyle/>
          <a:p>
            <a:r>
              <a:rPr lang="en-CA" dirty="0"/>
              <a:t>Session Two: Introduction to Intersectionality</a:t>
            </a:r>
            <a:endParaRPr lang="en-US" dirty="0"/>
          </a:p>
        </p:txBody>
      </p:sp>
      <p:pic>
        <p:nvPicPr>
          <p:cNvPr id="5" name="Online Media 4" title="The Unequal Opportunity Race">
            <a:hlinkClick r:id="" action="ppaction://media"/>
            <a:extLst>
              <a:ext uri="{FF2B5EF4-FFF2-40B4-BE49-F238E27FC236}">
                <a16:creationId xmlns:a16="http://schemas.microsoft.com/office/drawing/2014/main" id="{392DBDD0-E704-8614-2CB6-6B252C6A579E}"/>
              </a:ext>
            </a:extLst>
          </p:cNvPr>
          <p:cNvPicPr>
            <a:picLocks noGrp="1" noRot="1" noChangeAspect="1"/>
          </p:cNvPicPr>
          <p:nvPr>
            <p:ph idx="1"/>
            <a:videoFile r:link="rId1"/>
          </p:nvPr>
        </p:nvPicPr>
        <p:blipFill>
          <a:blip r:embed="rId4"/>
          <a:stretch>
            <a:fillRect/>
          </a:stretch>
        </p:blipFill>
        <p:spPr>
          <a:xfrm>
            <a:off x="3092335" y="1944797"/>
            <a:ext cx="5985673" cy="4489254"/>
          </a:xfrm>
          <a:prstGeom prst="rect">
            <a:avLst/>
          </a:prstGeom>
        </p:spPr>
      </p:pic>
      <p:sp>
        <p:nvSpPr>
          <p:cNvPr id="4" name="Content Placeholder 3">
            <a:extLst>
              <a:ext uri="{FF2B5EF4-FFF2-40B4-BE49-F238E27FC236}">
                <a16:creationId xmlns:a16="http://schemas.microsoft.com/office/drawing/2014/main" id="{2D717B97-62FE-A964-A257-B86F19537A00}"/>
              </a:ext>
            </a:extLst>
          </p:cNvPr>
          <p:cNvSpPr>
            <a:spLocks noGrp="1"/>
          </p:cNvSpPr>
          <p:nvPr>
            <p:ph sz="quarter" idx="10"/>
          </p:nvPr>
        </p:nvSpPr>
        <p:spPr/>
        <p:txBody>
          <a:bodyPr/>
          <a:lstStyle/>
          <a:p>
            <a:r>
              <a:rPr lang="en-CA" dirty="0"/>
              <a:t>The Unequal Opportunity Race</a:t>
            </a:r>
            <a:endParaRPr lang="en-US" dirty="0"/>
          </a:p>
        </p:txBody>
      </p:sp>
    </p:spTree>
    <p:extLst>
      <p:ext uri="{BB962C8B-B14F-4D97-AF65-F5344CB8AC3E}">
        <p14:creationId xmlns:p14="http://schemas.microsoft.com/office/powerpoint/2010/main" val="274773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375D7-D528-F809-52C9-31BF294151DB}"/>
              </a:ext>
            </a:extLst>
          </p:cNvPr>
          <p:cNvSpPr>
            <a:spLocks noGrp="1"/>
          </p:cNvSpPr>
          <p:nvPr>
            <p:ph type="title"/>
          </p:nvPr>
        </p:nvSpPr>
        <p:spPr/>
        <p:txBody>
          <a:bodyPr/>
          <a:lstStyle/>
          <a:p>
            <a:r>
              <a:rPr lang="en-CA" dirty="0"/>
              <a:t>Session Two: Introduction to Intersectionality</a:t>
            </a:r>
            <a:endParaRPr lang="en-US" dirty="0"/>
          </a:p>
        </p:txBody>
      </p:sp>
      <p:sp>
        <p:nvSpPr>
          <p:cNvPr id="4" name="Content Placeholder 3">
            <a:extLst>
              <a:ext uri="{FF2B5EF4-FFF2-40B4-BE49-F238E27FC236}">
                <a16:creationId xmlns:a16="http://schemas.microsoft.com/office/drawing/2014/main" id="{2D717B97-62FE-A964-A257-B86F19537A00}"/>
              </a:ext>
            </a:extLst>
          </p:cNvPr>
          <p:cNvSpPr>
            <a:spLocks noGrp="1"/>
          </p:cNvSpPr>
          <p:nvPr>
            <p:ph sz="quarter" idx="10"/>
          </p:nvPr>
        </p:nvSpPr>
        <p:spPr/>
        <p:txBody>
          <a:bodyPr/>
          <a:lstStyle/>
          <a:p>
            <a:r>
              <a:rPr lang="en-CA" dirty="0"/>
              <a:t>Defining Intersectionality</a:t>
            </a:r>
            <a:endParaRPr lang="en-US" dirty="0"/>
          </a:p>
        </p:txBody>
      </p:sp>
      <p:graphicFrame>
        <p:nvGraphicFramePr>
          <p:cNvPr id="6" name="Content Placeholder 2">
            <a:extLst>
              <a:ext uri="{FF2B5EF4-FFF2-40B4-BE49-F238E27FC236}">
                <a16:creationId xmlns:a16="http://schemas.microsoft.com/office/drawing/2014/main" id="{9DD3A910-9B4E-052E-E774-0F20723C5839}"/>
              </a:ext>
            </a:extLst>
          </p:cNvPr>
          <p:cNvGraphicFramePr>
            <a:graphicFrameLocks noGrp="1"/>
          </p:cNvGraphicFramePr>
          <p:nvPr>
            <p:ph idx="1"/>
            <p:extLst>
              <p:ext uri="{D42A27DB-BD31-4B8C-83A1-F6EECF244321}">
                <p14:modId xmlns:p14="http://schemas.microsoft.com/office/powerpoint/2010/main" val="294023266"/>
              </p:ext>
            </p:extLst>
          </p:nvPr>
        </p:nvGraphicFramePr>
        <p:xfrm>
          <a:off x="381806" y="1944396"/>
          <a:ext cx="11317504" cy="37507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71988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8DAAA-524F-3556-4386-067975867D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1008FB-3B38-E7E7-540C-94F5B6A6D774}"/>
              </a:ext>
            </a:extLst>
          </p:cNvPr>
          <p:cNvSpPr>
            <a:spLocks noGrp="1"/>
          </p:cNvSpPr>
          <p:nvPr>
            <p:ph type="title"/>
          </p:nvPr>
        </p:nvSpPr>
        <p:spPr/>
        <p:txBody>
          <a:bodyPr/>
          <a:lstStyle/>
          <a:p>
            <a:r>
              <a:rPr lang="en-CA" dirty="0"/>
              <a:t>Session Two: Introduction to Intersectionality</a:t>
            </a:r>
            <a:endParaRPr lang="en-US" dirty="0"/>
          </a:p>
        </p:txBody>
      </p:sp>
      <p:sp>
        <p:nvSpPr>
          <p:cNvPr id="4" name="Content Placeholder 3">
            <a:extLst>
              <a:ext uri="{FF2B5EF4-FFF2-40B4-BE49-F238E27FC236}">
                <a16:creationId xmlns:a16="http://schemas.microsoft.com/office/drawing/2014/main" id="{623199A4-D3D4-93A8-BACF-9DA14D23AB3E}"/>
              </a:ext>
            </a:extLst>
          </p:cNvPr>
          <p:cNvSpPr>
            <a:spLocks noGrp="1"/>
          </p:cNvSpPr>
          <p:nvPr>
            <p:ph sz="quarter" idx="10"/>
          </p:nvPr>
        </p:nvSpPr>
        <p:spPr/>
        <p:txBody>
          <a:bodyPr/>
          <a:lstStyle/>
          <a:p>
            <a:r>
              <a:rPr lang="en-CA" dirty="0"/>
              <a:t>Defining Intersectionality</a:t>
            </a:r>
            <a:endParaRPr lang="en-US" dirty="0"/>
          </a:p>
        </p:txBody>
      </p:sp>
      <p:graphicFrame>
        <p:nvGraphicFramePr>
          <p:cNvPr id="7" name="Content Placeholder 4">
            <a:extLst>
              <a:ext uri="{FF2B5EF4-FFF2-40B4-BE49-F238E27FC236}">
                <a16:creationId xmlns:a16="http://schemas.microsoft.com/office/drawing/2014/main" id="{D80C7260-9B15-F290-2D2B-6BAB84683436}"/>
              </a:ext>
            </a:extLst>
          </p:cNvPr>
          <p:cNvGraphicFramePr>
            <a:graphicFrameLocks noGrp="1"/>
          </p:cNvGraphicFramePr>
          <p:nvPr>
            <p:ph idx="1"/>
            <p:extLst>
              <p:ext uri="{D42A27DB-BD31-4B8C-83A1-F6EECF244321}">
                <p14:modId xmlns:p14="http://schemas.microsoft.com/office/powerpoint/2010/main" val="2421307671"/>
              </p:ext>
            </p:extLst>
          </p:nvPr>
        </p:nvGraphicFramePr>
        <p:xfrm>
          <a:off x="381806" y="2106951"/>
          <a:ext cx="11317504" cy="45272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38733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B2759-7305-E430-CC78-014E4B8A72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F4389A-5493-45BD-CE4B-EC6EB1E14C97}"/>
              </a:ext>
            </a:extLst>
          </p:cNvPr>
          <p:cNvSpPr>
            <a:spLocks noGrp="1"/>
          </p:cNvSpPr>
          <p:nvPr>
            <p:ph type="title"/>
          </p:nvPr>
        </p:nvSpPr>
        <p:spPr/>
        <p:txBody>
          <a:bodyPr/>
          <a:lstStyle/>
          <a:p>
            <a:r>
              <a:rPr lang="en-CA" dirty="0"/>
              <a:t>Session Two: Introduction to Intersectionality</a:t>
            </a:r>
            <a:endParaRPr lang="en-US" dirty="0"/>
          </a:p>
        </p:txBody>
      </p:sp>
      <p:sp>
        <p:nvSpPr>
          <p:cNvPr id="4" name="Content Placeholder 3">
            <a:extLst>
              <a:ext uri="{FF2B5EF4-FFF2-40B4-BE49-F238E27FC236}">
                <a16:creationId xmlns:a16="http://schemas.microsoft.com/office/drawing/2014/main" id="{21CAA438-2DBB-CDED-B639-8282B4470941}"/>
              </a:ext>
            </a:extLst>
          </p:cNvPr>
          <p:cNvSpPr>
            <a:spLocks noGrp="1"/>
          </p:cNvSpPr>
          <p:nvPr>
            <p:ph sz="quarter" idx="10"/>
          </p:nvPr>
        </p:nvSpPr>
        <p:spPr/>
        <p:txBody>
          <a:bodyPr/>
          <a:lstStyle/>
          <a:p>
            <a:r>
              <a:rPr lang="en-CA" dirty="0"/>
              <a:t>Defining Core Terms</a:t>
            </a:r>
            <a:endParaRPr lang="en-US" dirty="0"/>
          </a:p>
        </p:txBody>
      </p:sp>
      <p:graphicFrame>
        <p:nvGraphicFramePr>
          <p:cNvPr id="6" name="Content Placeholder 5">
            <a:extLst>
              <a:ext uri="{FF2B5EF4-FFF2-40B4-BE49-F238E27FC236}">
                <a16:creationId xmlns:a16="http://schemas.microsoft.com/office/drawing/2014/main" id="{434F376A-A6D2-22F3-0E70-D8010552D5EF}"/>
              </a:ext>
            </a:extLst>
          </p:cNvPr>
          <p:cNvGraphicFramePr>
            <a:graphicFrameLocks noGrp="1"/>
          </p:cNvGraphicFramePr>
          <p:nvPr>
            <p:ph idx="1"/>
            <p:extLst>
              <p:ext uri="{D42A27DB-BD31-4B8C-83A1-F6EECF244321}">
                <p14:modId xmlns:p14="http://schemas.microsoft.com/office/powerpoint/2010/main" val="1664146023"/>
              </p:ext>
            </p:extLst>
          </p:nvPr>
        </p:nvGraphicFramePr>
        <p:xfrm>
          <a:off x="587118" y="2031999"/>
          <a:ext cx="11017763" cy="43010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6905530"/>
      </p:ext>
    </p:extLst>
  </p:cSld>
  <p:clrMapOvr>
    <a:masterClrMapping/>
  </p:clrMapOvr>
</p:sld>
</file>

<file path=ppt/theme/theme1.xml><?xml version="1.0" encoding="utf-8"?>
<a:theme xmlns:a="http://schemas.openxmlformats.org/drawingml/2006/main" name="Office Theme">
  <a:themeElements>
    <a:clrScheme name="Custom 67">
      <a:dk1>
        <a:srgbClr val="595959"/>
      </a:dk1>
      <a:lt1>
        <a:sysClr val="window" lastClr="FFFFFF"/>
      </a:lt1>
      <a:dk2>
        <a:srgbClr val="44546A"/>
      </a:dk2>
      <a:lt2>
        <a:srgbClr val="E7E6E6"/>
      </a:lt2>
      <a:accent1>
        <a:srgbClr val="008170"/>
      </a:accent1>
      <a:accent2>
        <a:srgbClr val="00947D"/>
      </a:accent2>
      <a:accent3>
        <a:srgbClr val="006C5D"/>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Slides_Template" id="{3D1915D9-5963-477A-8B21-4C4B8E2427FD}" vid="{987414EF-83CE-4614-9F3F-1D2E1B0C88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10251</TotalTime>
  <Words>4389</Words>
  <Application>Microsoft Office PowerPoint</Application>
  <PresentationFormat>Widescreen</PresentationFormat>
  <Paragraphs>409</Paragraphs>
  <Slides>58</Slides>
  <Notes>37</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58</vt:i4>
      </vt:variant>
    </vt:vector>
  </HeadingPairs>
  <TitlesOfParts>
    <vt:vector size="64" baseType="lpstr">
      <vt:lpstr>Arial</vt:lpstr>
      <vt:lpstr>Calibri</vt:lpstr>
      <vt:lpstr>Calibri Light</vt:lpstr>
      <vt:lpstr>Symbol</vt:lpstr>
      <vt:lpstr>Times New Roman</vt:lpstr>
      <vt:lpstr>Office Theme</vt:lpstr>
      <vt:lpstr>PowerPoint Presentation</vt:lpstr>
      <vt:lpstr>PowerPoint Presentation</vt:lpstr>
      <vt:lpstr>PowerPoint Presentation</vt:lpstr>
      <vt:lpstr>Session One: Course Overview</vt:lpstr>
      <vt:lpstr>PowerPoint Presentation</vt:lpstr>
      <vt:lpstr>Session Two: Introduction to Intersectionality</vt:lpstr>
      <vt:lpstr>Session Two: Introduction to Intersectionality</vt:lpstr>
      <vt:lpstr>Session Two: Introduction to Intersectionality</vt:lpstr>
      <vt:lpstr>Session Two: Introduction to Intersectionality</vt:lpstr>
      <vt:lpstr>Session Two: Introduction to Intersectionality</vt:lpstr>
      <vt:lpstr>Session Two: Introduction to Intersectionality</vt:lpstr>
      <vt:lpstr>Session Two: Introduction to Intersectionality</vt:lpstr>
      <vt:lpstr>PowerPoint Presentation</vt:lpstr>
      <vt:lpstr>Session Three: Understanding Identity and Position</vt:lpstr>
      <vt:lpstr>Session Three: Understanding Identity and Position</vt:lpstr>
      <vt:lpstr>Session Three: Understanding Identity and Position</vt:lpstr>
      <vt:lpstr>Session Three: Understanding Identity and Position</vt:lpstr>
      <vt:lpstr>PowerPoint Presentation</vt:lpstr>
      <vt:lpstr>Session Four: Daily Impacts of Identity</vt:lpstr>
      <vt:lpstr>Session Four: Daily Impacts of Identity</vt:lpstr>
      <vt:lpstr>Session Four: Daily Impacts of Identity</vt:lpstr>
      <vt:lpstr>Session Four: Daily Impacts of Identity</vt:lpstr>
      <vt:lpstr>PowerPoint Presentation</vt:lpstr>
      <vt:lpstr>Session Five: Identity and Privilege</vt:lpstr>
      <vt:lpstr>Session Five: Identity and Privilege</vt:lpstr>
      <vt:lpstr>Session Five: Identity and Privilege</vt:lpstr>
      <vt:lpstr>Session Five: Identity and Privilege</vt:lpstr>
      <vt:lpstr>Session Five: Identity and Privilege</vt:lpstr>
      <vt:lpstr>Session Five: Identity and Privilege</vt:lpstr>
      <vt:lpstr>Session Five: Identity and Privilege</vt:lpstr>
      <vt:lpstr>Session Five: Identity and Privilege</vt:lpstr>
      <vt:lpstr>Session Five: Identity and Privilege</vt:lpstr>
      <vt:lpstr>Session Five: Identity and Privilege</vt:lpstr>
      <vt:lpstr>Session Five: Identity and Privilege</vt:lpstr>
      <vt:lpstr>PowerPoint Presentation</vt:lpstr>
      <vt:lpstr>Session Six: Intersectional Practices</vt:lpstr>
      <vt:lpstr>Session Six: Intersectional Practices</vt:lpstr>
      <vt:lpstr>Session Six: Intersectional Practices</vt:lpstr>
      <vt:lpstr>Session Six: Intersectional Practices</vt:lpstr>
      <vt:lpstr>PowerPoint Presentation</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Session Seven: Applying Intersectionality at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Intersectionality in the Workplace</dc:title>
  <dc:description>PowerPoint Presentation</dc:description>
  <dcterms:created xsi:type="dcterms:W3CDTF">2019-02-13T13:51:38Z</dcterms:created>
  <dcterms:modified xsi:type="dcterms:W3CDTF">2025-11-21T19:26:26Z</dcterms:modified>
</cp:coreProperties>
</file>